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notesMasterIdLst>
    <p:notesMasterId r:id="rId29"/>
  </p:notesMasterIdLst>
  <p:sldIdLst>
    <p:sldId id="256" r:id="rId2"/>
    <p:sldId id="261" r:id="rId3"/>
    <p:sldId id="258" r:id="rId4"/>
    <p:sldId id="259" r:id="rId5"/>
    <p:sldId id="260" r:id="rId6"/>
    <p:sldId id="264" r:id="rId7"/>
    <p:sldId id="263" r:id="rId8"/>
    <p:sldId id="265" r:id="rId9"/>
    <p:sldId id="266" r:id="rId10"/>
    <p:sldId id="267" r:id="rId11"/>
    <p:sldId id="274" r:id="rId12"/>
    <p:sldId id="273" r:id="rId13"/>
    <p:sldId id="276" r:id="rId14"/>
    <p:sldId id="271" r:id="rId15"/>
    <p:sldId id="275" r:id="rId16"/>
    <p:sldId id="287" r:id="rId17"/>
    <p:sldId id="300" r:id="rId18"/>
    <p:sldId id="301" r:id="rId19"/>
    <p:sldId id="293" r:id="rId20"/>
    <p:sldId id="294" r:id="rId21"/>
    <p:sldId id="302" r:id="rId22"/>
    <p:sldId id="303" r:id="rId23"/>
    <p:sldId id="295" r:id="rId24"/>
    <p:sldId id="270" r:id="rId25"/>
    <p:sldId id="283" r:id="rId26"/>
    <p:sldId id="284" r:id="rId27"/>
    <p:sldId id="285" r:id="rId28"/>
  </p:sldIdLst>
  <p:sldSz cx="12192000" cy="6858000"/>
  <p:notesSz cx="6858000" cy="9144000"/>
  <p:defaultText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B2B2B2"/>
    <a:srgbClr val="5691B2"/>
    <a:srgbClr val="539EB5"/>
    <a:srgbClr val="5CAE5A"/>
    <a:srgbClr val="6E5336"/>
    <a:srgbClr val="AE865A"/>
    <a:srgbClr val="000066"/>
    <a:srgbClr val="388F2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5D2CFD-8260-41C0-9468-CD62A79B9654}" v="234" dt="2026-03-29T18:06:01.30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04" autoAdjust="0"/>
    <p:restoredTop sz="94660"/>
  </p:normalViewPr>
  <p:slideViewPr>
    <p:cSldViewPr snapToGrid="0">
      <p:cViewPr varScale="1">
        <p:scale>
          <a:sx n="80" d="100"/>
          <a:sy n="80" d="100"/>
        </p:scale>
        <p:origin x="-773" y="-77"/>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TAUROS HATZIEFREMIDIS" userId="4b5f5fcfd5acd3ee" providerId="LiveId" clId="{A4D4D447-74D3-4A87-93EE-662B69DDCE3D}"/>
    <pc:docChg chg="undo custSel addSld delSld modSld addSection delSection modSection">
      <pc:chgData name="STAUROS HATZIEFREMIDIS" userId="4b5f5fcfd5acd3ee" providerId="LiveId" clId="{A4D4D447-74D3-4A87-93EE-662B69DDCE3D}" dt="2026-03-29T18:09:24.955" v="1243" actId="1440"/>
      <pc:docMkLst>
        <pc:docMk/>
      </pc:docMkLst>
      <pc:sldChg chg="modSp add del mod">
        <pc:chgData name="STAUROS HATZIEFREMIDIS" userId="4b5f5fcfd5acd3ee" providerId="LiveId" clId="{A4D4D447-74D3-4A87-93EE-662B69DDCE3D}" dt="2026-03-29T17:53:25.438" v="1193" actId="207"/>
        <pc:sldMkLst>
          <pc:docMk/>
          <pc:sldMk cId="1374411614" sldId="270"/>
        </pc:sldMkLst>
        <pc:spChg chg="mod">
          <ac:chgData name="STAUROS HATZIEFREMIDIS" userId="4b5f5fcfd5acd3ee" providerId="LiveId" clId="{A4D4D447-74D3-4A87-93EE-662B69DDCE3D}" dt="2026-03-29T17:53:24.957" v="1192" actId="207"/>
          <ac:spMkLst>
            <pc:docMk/>
            <pc:sldMk cId="1374411614" sldId="270"/>
            <ac:spMk id="6" creationId="{257A5D1E-3BF0-47EB-B990-8A2F96D33F2E}"/>
          </ac:spMkLst>
        </pc:spChg>
        <pc:spChg chg="mod">
          <ac:chgData name="STAUROS HATZIEFREMIDIS" userId="4b5f5fcfd5acd3ee" providerId="LiveId" clId="{A4D4D447-74D3-4A87-93EE-662B69DDCE3D}" dt="2026-03-29T17:53:25.438" v="1193" actId="207"/>
          <ac:spMkLst>
            <pc:docMk/>
            <pc:sldMk cId="1374411614" sldId="270"/>
            <ac:spMk id="13" creationId="{112188EF-85C6-4307-9219-A10FB16955B1}"/>
          </ac:spMkLst>
        </pc:spChg>
        <pc:spChg chg="mod">
          <ac:chgData name="STAUROS HATZIEFREMIDIS" userId="4b5f5fcfd5acd3ee" providerId="LiveId" clId="{A4D4D447-74D3-4A87-93EE-662B69DDCE3D}" dt="2026-03-29T17:53:25.438" v="1193" actId="207"/>
          <ac:spMkLst>
            <pc:docMk/>
            <pc:sldMk cId="1374411614" sldId="270"/>
            <ac:spMk id="14" creationId="{3AE5EC6B-50FA-486C-8853-3E52ADCA889F}"/>
          </ac:spMkLst>
        </pc:spChg>
        <pc:grpChg chg="mod">
          <ac:chgData name="STAUROS HATZIEFREMIDIS" userId="4b5f5fcfd5acd3ee" providerId="LiveId" clId="{A4D4D447-74D3-4A87-93EE-662B69DDCE3D}" dt="2026-03-29T17:53:25.438" v="1193" actId="207"/>
          <ac:grpSpMkLst>
            <pc:docMk/>
            <pc:sldMk cId="1374411614" sldId="270"/>
            <ac:grpSpMk id="15" creationId="{96B23C4F-80A3-4274-B811-693C609E32AC}"/>
          </ac:grpSpMkLst>
        </pc:grpChg>
      </pc:sldChg>
      <pc:sldChg chg="modSp add del mod">
        <pc:chgData name="STAUROS HATZIEFREMIDIS" userId="4b5f5fcfd5acd3ee" providerId="LiveId" clId="{A4D4D447-74D3-4A87-93EE-662B69DDCE3D}" dt="2026-03-29T17:50:12.130" v="1189" actId="207"/>
        <pc:sldMkLst>
          <pc:docMk/>
          <pc:sldMk cId="3309443127" sldId="280"/>
        </pc:sldMkLst>
        <pc:spChg chg="mod">
          <ac:chgData name="STAUROS HATZIEFREMIDIS" userId="4b5f5fcfd5acd3ee" providerId="LiveId" clId="{A4D4D447-74D3-4A87-93EE-662B69DDCE3D}" dt="2026-03-29T17:50:12.130" v="1189" actId="207"/>
          <ac:spMkLst>
            <pc:docMk/>
            <pc:sldMk cId="3309443127" sldId="280"/>
            <ac:spMk id="4" creationId="{7349383A-1805-4E86-A99D-3A530863CE79}"/>
          </ac:spMkLst>
        </pc:spChg>
        <pc:spChg chg="mod">
          <ac:chgData name="STAUROS HATZIEFREMIDIS" userId="4b5f5fcfd5acd3ee" providerId="LiveId" clId="{A4D4D447-74D3-4A87-93EE-662B69DDCE3D}" dt="2026-03-29T17:50:11.146" v="1188" actId="207"/>
          <ac:spMkLst>
            <pc:docMk/>
            <pc:sldMk cId="3309443127" sldId="280"/>
            <ac:spMk id="5" creationId="{232D52B5-16C4-49BF-9E94-C1E7AB07B13B}"/>
          </ac:spMkLst>
        </pc:spChg>
      </pc:sldChg>
      <pc:sldChg chg="add del">
        <pc:chgData name="STAUROS HATZIEFREMIDIS" userId="4b5f5fcfd5acd3ee" providerId="LiveId" clId="{A4D4D447-74D3-4A87-93EE-662B69DDCE3D}" dt="2026-03-29T17:45:38.020" v="1180" actId="2696"/>
        <pc:sldMkLst>
          <pc:docMk/>
          <pc:sldMk cId="3204707422" sldId="281"/>
        </pc:sldMkLst>
      </pc:sldChg>
      <pc:sldChg chg="add del">
        <pc:chgData name="STAUROS HATZIEFREMIDIS" userId="4b5f5fcfd5acd3ee" providerId="LiveId" clId="{A4D4D447-74D3-4A87-93EE-662B69DDCE3D}" dt="2026-03-29T17:45:44.900" v="1181" actId="2696"/>
        <pc:sldMkLst>
          <pc:docMk/>
          <pc:sldMk cId="1930966801" sldId="282"/>
        </pc:sldMkLst>
      </pc:sldChg>
      <pc:sldChg chg="add del">
        <pc:chgData name="STAUROS HATZIEFREMIDIS" userId="4b5f5fcfd5acd3ee" providerId="LiveId" clId="{A4D4D447-74D3-4A87-93EE-662B69DDCE3D}" dt="2026-03-29T17:45:20.433" v="1177" actId="2696"/>
        <pc:sldMkLst>
          <pc:docMk/>
          <pc:sldMk cId="3079539639" sldId="283"/>
        </pc:sldMkLst>
      </pc:sldChg>
      <pc:sldChg chg="add del">
        <pc:chgData name="STAUROS HATZIEFREMIDIS" userId="4b5f5fcfd5acd3ee" providerId="LiveId" clId="{A4D4D447-74D3-4A87-93EE-662B69DDCE3D}" dt="2026-03-29T17:45:20.433" v="1177" actId="2696"/>
        <pc:sldMkLst>
          <pc:docMk/>
          <pc:sldMk cId="1746510813" sldId="284"/>
        </pc:sldMkLst>
      </pc:sldChg>
      <pc:sldChg chg="add del">
        <pc:chgData name="STAUROS HATZIEFREMIDIS" userId="4b5f5fcfd5acd3ee" providerId="LiveId" clId="{A4D4D447-74D3-4A87-93EE-662B69DDCE3D}" dt="2026-03-29T17:45:20.433" v="1177" actId="2696"/>
        <pc:sldMkLst>
          <pc:docMk/>
          <pc:sldMk cId="1531958744" sldId="285"/>
        </pc:sldMkLst>
      </pc:sldChg>
      <pc:sldChg chg="add del">
        <pc:chgData name="STAUROS HATZIEFREMIDIS" userId="4b5f5fcfd5acd3ee" providerId="LiveId" clId="{A4D4D447-74D3-4A87-93EE-662B69DDCE3D}" dt="2026-03-29T17:45:20.433" v="1177" actId="2696"/>
        <pc:sldMkLst>
          <pc:docMk/>
          <pc:sldMk cId="480684783" sldId="286"/>
        </pc:sldMkLst>
      </pc:sldChg>
      <pc:sldChg chg="addSp delSp modSp mod modTransition delAnim modAnim">
        <pc:chgData name="STAUROS HATZIEFREMIDIS" userId="4b5f5fcfd5acd3ee" providerId="LiveId" clId="{A4D4D447-74D3-4A87-93EE-662B69DDCE3D}" dt="2026-03-29T18:09:13.745" v="1239" actId="1076"/>
        <pc:sldMkLst>
          <pc:docMk/>
          <pc:sldMk cId="2867194046" sldId="287"/>
        </pc:sldMkLst>
        <pc:picChg chg="del">
          <ac:chgData name="STAUROS HATZIEFREMIDIS" userId="4b5f5fcfd5acd3ee" providerId="LiveId" clId="{A4D4D447-74D3-4A87-93EE-662B69DDCE3D}" dt="2026-03-29T18:08:42.270" v="1229" actId="478"/>
          <ac:picMkLst>
            <pc:docMk/>
            <pc:sldMk cId="2867194046" sldId="287"/>
            <ac:picMk id="13" creationId="{AE874797-AC1F-3F10-9589-6EA1EC0F45AF}"/>
          </ac:picMkLst>
        </pc:picChg>
        <pc:picChg chg="del">
          <ac:chgData name="STAUROS HATZIEFREMIDIS" userId="4b5f5fcfd5acd3ee" providerId="LiveId" clId="{A4D4D447-74D3-4A87-93EE-662B69DDCE3D}" dt="2026-03-29T18:08:51.654" v="1233" actId="478"/>
          <ac:picMkLst>
            <pc:docMk/>
            <pc:sldMk cId="2867194046" sldId="287"/>
            <ac:picMk id="15" creationId="{12316B60-C46B-22D0-1BF4-839FA483CAA3}"/>
          </ac:picMkLst>
        </pc:picChg>
        <pc:picChg chg="add mod">
          <ac:chgData name="STAUROS HATZIEFREMIDIS" userId="4b5f5fcfd5acd3ee" providerId="LiveId" clId="{A4D4D447-74D3-4A87-93EE-662B69DDCE3D}" dt="2026-03-29T18:08:49.572" v="1232" actId="1076"/>
          <ac:picMkLst>
            <pc:docMk/>
            <pc:sldMk cId="2867194046" sldId="287"/>
            <ac:picMk id="17" creationId="{66BB89CC-7F62-660E-6121-8E81FAE397E6}"/>
          </ac:picMkLst>
        </pc:picChg>
        <pc:picChg chg="add mod">
          <ac:chgData name="STAUROS HATZIEFREMIDIS" userId="4b5f5fcfd5acd3ee" providerId="LiveId" clId="{A4D4D447-74D3-4A87-93EE-662B69DDCE3D}" dt="2026-03-29T18:09:13.745" v="1239" actId="1076"/>
          <ac:picMkLst>
            <pc:docMk/>
            <pc:sldMk cId="2867194046" sldId="287"/>
            <ac:picMk id="19" creationId="{79E3A7BE-42D4-6D95-4671-14408B25C9B9}"/>
          </ac:picMkLst>
        </pc:picChg>
      </pc:sldChg>
      <pc:sldChg chg="addSp delSp modSp del mod">
        <pc:chgData name="STAUROS HATZIEFREMIDIS" userId="4b5f5fcfd5acd3ee" providerId="LiveId" clId="{A4D4D447-74D3-4A87-93EE-662B69DDCE3D}" dt="2026-03-29T17:11:35.223" v="853" actId="2696"/>
        <pc:sldMkLst>
          <pc:docMk/>
          <pc:sldMk cId="3418670139" sldId="291"/>
        </pc:sldMkLst>
        <pc:spChg chg="mod">
          <ac:chgData name="STAUROS HATZIEFREMIDIS" userId="4b5f5fcfd5acd3ee" providerId="LiveId" clId="{A4D4D447-74D3-4A87-93EE-662B69DDCE3D}" dt="2026-03-29T16:40:26.889" v="123" actId="2711"/>
          <ac:spMkLst>
            <pc:docMk/>
            <pc:sldMk cId="3418670139" sldId="291"/>
            <ac:spMk id="2" creationId="{4C3E7D9D-6032-4E67-A2BB-A8A5E2881A9A}"/>
          </ac:spMkLst>
        </pc:spChg>
        <pc:spChg chg="del mod">
          <ac:chgData name="STAUROS HATZIEFREMIDIS" userId="4b5f5fcfd5acd3ee" providerId="LiveId" clId="{A4D4D447-74D3-4A87-93EE-662B69DDCE3D}" dt="2026-03-29T16:48:30.006" v="616"/>
          <ac:spMkLst>
            <pc:docMk/>
            <pc:sldMk cId="3418670139" sldId="291"/>
            <ac:spMk id="3" creationId="{E42A15AF-F352-CF2F-D772-09D5BDD1945B}"/>
          </ac:spMkLst>
        </pc:spChg>
        <pc:spChg chg="add mod">
          <ac:chgData name="STAUROS HATZIEFREMIDIS" userId="4b5f5fcfd5acd3ee" providerId="LiveId" clId="{A4D4D447-74D3-4A87-93EE-662B69DDCE3D}" dt="2026-03-29T17:02:14.052" v="769" actId="20577"/>
          <ac:spMkLst>
            <pc:docMk/>
            <pc:sldMk cId="3418670139" sldId="291"/>
            <ac:spMk id="4" creationId="{6FB7A0F2-8FF3-7E61-8A87-A01920997477}"/>
          </ac:spMkLst>
        </pc:spChg>
        <pc:spChg chg="add">
          <ac:chgData name="STAUROS HATZIEFREMIDIS" userId="4b5f5fcfd5acd3ee" providerId="LiveId" clId="{A4D4D447-74D3-4A87-93EE-662B69DDCE3D}" dt="2026-03-29T17:02:30.267" v="770"/>
          <ac:spMkLst>
            <pc:docMk/>
            <pc:sldMk cId="3418670139" sldId="291"/>
            <ac:spMk id="24" creationId="{CDB5033F-44BE-48FA-7BE6-9E83808DD1E7}"/>
          </ac:spMkLst>
        </pc:spChg>
        <pc:inkChg chg="add del">
          <ac:chgData name="STAUROS HATZIEFREMIDIS" userId="4b5f5fcfd5acd3ee" providerId="LiveId" clId="{A4D4D447-74D3-4A87-93EE-662B69DDCE3D}" dt="2026-03-29T16:52:01.033" v="626" actId="9405"/>
          <ac:inkMkLst>
            <pc:docMk/>
            <pc:sldMk cId="3418670139" sldId="291"/>
            <ac:inkMk id="5" creationId="{693E0F4D-4A91-6C95-452A-32BD2D16BB23}"/>
          </ac:inkMkLst>
        </pc:inkChg>
        <pc:inkChg chg="add del">
          <ac:chgData name="STAUROS HATZIEFREMIDIS" userId="4b5f5fcfd5acd3ee" providerId="LiveId" clId="{A4D4D447-74D3-4A87-93EE-662B69DDCE3D}" dt="2026-03-29T16:52:12.110" v="630" actId="9405"/>
          <ac:inkMkLst>
            <pc:docMk/>
            <pc:sldMk cId="3418670139" sldId="291"/>
            <ac:inkMk id="6" creationId="{A77C6079-73DC-23F1-082C-3AF0A4FC549F}"/>
          </ac:inkMkLst>
        </pc:inkChg>
        <pc:inkChg chg="add del">
          <ac:chgData name="STAUROS HATZIEFREMIDIS" userId="4b5f5fcfd5acd3ee" providerId="LiveId" clId="{A4D4D447-74D3-4A87-93EE-662B69DDCE3D}" dt="2026-03-29T16:52:11.604" v="629" actId="9405"/>
          <ac:inkMkLst>
            <pc:docMk/>
            <pc:sldMk cId="3418670139" sldId="291"/>
            <ac:inkMk id="7" creationId="{0AE925CD-ACB6-C865-3D08-218E7C3F28E3}"/>
          </ac:inkMkLst>
        </pc:inkChg>
        <pc:inkChg chg="add del">
          <ac:chgData name="STAUROS HATZIEFREMIDIS" userId="4b5f5fcfd5acd3ee" providerId="LiveId" clId="{A4D4D447-74D3-4A87-93EE-662B69DDCE3D}" dt="2026-03-29T16:52:36.252" v="632" actId="9405"/>
          <ac:inkMkLst>
            <pc:docMk/>
            <pc:sldMk cId="3418670139" sldId="291"/>
            <ac:inkMk id="8" creationId="{AF52E175-2781-2CF3-6340-55B77F063B50}"/>
          </ac:inkMkLst>
        </pc:inkChg>
        <pc:inkChg chg="add del">
          <ac:chgData name="STAUROS HATZIEFREMIDIS" userId="4b5f5fcfd5acd3ee" providerId="LiveId" clId="{A4D4D447-74D3-4A87-93EE-662B69DDCE3D}" dt="2026-03-29T16:54:20.540" v="668" actId="9405"/>
          <ac:inkMkLst>
            <pc:docMk/>
            <pc:sldMk cId="3418670139" sldId="291"/>
            <ac:inkMk id="9" creationId="{BC88F9CD-A6D6-00CF-A836-568BA0B86762}"/>
          </ac:inkMkLst>
        </pc:inkChg>
        <pc:inkChg chg="add del">
          <ac:chgData name="STAUROS HATZIEFREMIDIS" userId="4b5f5fcfd5acd3ee" providerId="LiveId" clId="{A4D4D447-74D3-4A87-93EE-662B69DDCE3D}" dt="2026-03-29T16:53:05.758" v="635" actId="9405"/>
          <ac:inkMkLst>
            <pc:docMk/>
            <pc:sldMk cId="3418670139" sldId="291"/>
            <ac:inkMk id="10" creationId="{7D58DE1C-EEF5-E9B0-BC7B-B720EE67F4DA}"/>
          </ac:inkMkLst>
        </pc:inkChg>
        <pc:inkChg chg="add del">
          <ac:chgData name="STAUROS HATZIEFREMIDIS" userId="4b5f5fcfd5acd3ee" providerId="LiveId" clId="{A4D4D447-74D3-4A87-93EE-662B69DDCE3D}" dt="2026-03-29T16:54:20.279" v="667" actId="9405"/>
          <ac:inkMkLst>
            <pc:docMk/>
            <pc:sldMk cId="3418670139" sldId="291"/>
            <ac:inkMk id="11" creationId="{97A3D9FF-85A3-3B45-39F7-66A877E1ADF2}"/>
          </ac:inkMkLst>
        </pc:inkChg>
        <pc:inkChg chg="add del">
          <ac:chgData name="STAUROS HATZIEFREMIDIS" userId="4b5f5fcfd5acd3ee" providerId="LiveId" clId="{A4D4D447-74D3-4A87-93EE-662B69DDCE3D}" dt="2026-03-29T16:54:19.902" v="666" actId="9405"/>
          <ac:inkMkLst>
            <pc:docMk/>
            <pc:sldMk cId="3418670139" sldId="291"/>
            <ac:inkMk id="12" creationId="{D00EAB1D-28CF-FA22-7179-517260A7FEEC}"/>
          </ac:inkMkLst>
        </pc:inkChg>
        <pc:inkChg chg="add mod">
          <ac:chgData name="STAUROS HATZIEFREMIDIS" userId="4b5f5fcfd5acd3ee" providerId="LiveId" clId="{A4D4D447-74D3-4A87-93EE-662B69DDCE3D}" dt="2026-03-29T16:54:19.465" v="664"/>
          <ac:inkMkLst>
            <pc:docMk/>
            <pc:sldMk cId="3418670139" sldId="291"/>
            <ac:inkMk id="13" creationId="{12589B20-ECC9-FCCE-E17B-8C0575D22701}"/>
          </ac:inkMkLst>
        </pc:inkChg>
        <pc:inkChg chg="add del">
          <ac:chgData name="STAUROS HATZIEFREMIDIS" userId="4b5f5fcfd5acd3ee" providerId="LiveId" clId="{A4D4D447-74D3-4A87-93EE-662B69DDCE3D}" dt="2026-03-29T16:54:19.232" v="663" actId="9405"/>
          <ac:inkMkLst>
            <pc:docMk/>
            <pc:sldMk cId="3418670139" sldId="291"/>
            <ac:inkMk id="14" creationId="{6961BBB4-F552-EBD6-8E9D-A7A25B0B6471}"/>
          </ac:inkMkLst>
        </pc:inkChg>
        <pc:inkChg chg="add del">
          <ac:chgData name="STAUROS HATZIEFREMIDIS" userId="4b5f5fcfd5acd3ee" providerId="LiveId" clId="{A4D4D447-74D3-4A87-93EE-662B69DDCE3D}" dt="2026-03-29T16:54:18.987" v="662" actId="9405"/>
          <ac:inkMkLst>
            <pc:docMk/>
            <pc:sldMk cId="3418670139" sldId="291"/>
            <ac:inkMk id="15" creationId="{F608AEE2-16A5-962F-78EE-E4FA4CB17266}"/>
          </ac:inkMkLst>
        </pc:inkChg>
        <pc:inkChg chg="add del">
          <ac:chgData name="STAUROS HATZIEFREMIDIS" userId="4b5f5fcfd5acd3ee" providerId="LiveId" clId="{A4D4D447-74D3-4A87-93EE-662B69DDCE3D}" dt="2026-03-29T16:54:18.709" v="661" actId="9405"/>
          <ac:inkMkLst>
            <pc:docMk/>
            <pc:sldMk cId="3418670139" sldId="291"/>
            <ac:inkMk id="16" creationId="{935692F1-BB34-BA5A-9FB4-0B888945E25D}"/>
          </ac:inkMkLst>
        </pc:inkChg>
        <pc:inkChg chg="add mod">
          <ac:chgData name="STAUROS HATZIEFREMIDIS" userId="4b5f5fcfd5acd3ee" providerId="LiveId" clId="{A4D4D447-74D3-4A87-93EE-662B69DDCE3D}" dt="2026-03-29T16:54:18.089" v="659"/>
          <ac:inkMkLst>
            <pc:docMk/>
            <pc:sldMk cId="3418670139" sldId="291"/>
            <ac:inkMk id="17" creationId="{C035C579-5346-BC10-189A-C1699063B3F4}"/>
          </ac:inkMkLst>
        </pc:inkChg>
        <pc:inkChg chg="add del">
          <ac:chgData name="STAUROS HATZIEFREMIDIS" userId="4b5f5fcfd5acd3ee" providerId="LiveId" clId="{A4D4D447-74D3-4A87-93EE-662B69DDCE3D}" dt="2026-03-29T16:53:29.469" v="646" actId="9405"/>
          <ac:inkMkLst>
            <pc:docMk/>
            <pc:sldMk cId="3418670139" sldId="291"/>
            <ac:inkMk id="18" creationId="{EEF5EE81-27B2-2F70-BD07-9935A5C00C2E}"/>
          </ac:inkMkLst>
        </pc:inkChg>
        <pc:inkChg chg="add del">
          <ac:chgData name="STAUROS HATZIEFREMIDIS" userId="4b5f5fcfd5acd3ee" providerId="LiveId" clId="{A4D4D447-74D3-4A87-93EE-662B69DDCE3D}" dt="2026-03-29T16:54:17.716" v="658" actId="9405"/>
          <ac:inkMkLst>
            <pc:docMk/>
            <pc:sldMk cId="3418670139" sldId="291"/>
            <ac:inkMk id="19" creationId="{D3FA52CC-5075-8682-F141-4AFA38F095EA}"/>
          </ac:inkMkLst>
        </pc:inkChg>
        <pc:inkChg chg="add del">
          <ac:chgData name="STAUROS HATZIEFREMIDIS" userId="4b5f5fcfd5acd3ee" providerId="LiveId" clId="{A4D4D447-74D3-4A87-93EE-662B69DDCE3D}" dt="2026-03-29T16:54:17.484" v="657" actId="9405"/>
          <ac:inkMkLst>
            <pc:docMk/>
            <pc:sldMk cId="3418670139" sldId="291"/>
            <ac:inkMk id="20" creationId="{0365EC16-7C14-37EF-7D1F-71E00CE4F840}"/>
          </ac:inkMkLst>
        </pc:inkChg>
        <pc:inkChg chg="add mod">
          <ac:chgData name="STAUROS HATZIEFREMIDIS" userId="4b5f5fcfd5acd3ee" providerId="LiveId" clId="{A4D4D447-74D3-4A87-93EE-662B69DDCE3D}" dt="2026-03-29T16:53:58.685" v="651"/>
          <ac:inkMkLst>
            <pc:docMk/>
            <pc:sldMk cId="3418670139" sldId="291"/>
            <ac:inkMk id="21" creationId="{3E6A13B0-36C7-606A-404A-F8A3CCB31014}"/>
          </ac:inkMkLst>
        </pc:inkChg>
        <pc:inkChg chg="add del">
          <ac:chgData name="STAUROS HATZIEFREMIDIS" userId="4b5f5fcfd5acd3ee" providerId="LiveId" clId="{A4D4D447-74D3-4A87-93EE-662B69DDCE3D}" dt="2026-03-29T16:54:16.928" v="655" actId="9405"/>
          <ac:inkMkLst>
            <pc:docMk/>
            <pc:sldMk cId="3418670139" sldId="291"/>
            <ac:inkMk id="22" creationId="{D552A7C3-D1FB-DDEB-AEDD-02A71A35F5BC}"/>
          </ac:inkMkLst>
        </pc:inkChg>
        <pc:inkChg chg="add del">
          <ac:chgData name="STAUROS HATZIEFREMIDIS" userId="4b5f5fcfd5acd3ee" providerId="LiveId" clId="{A4D4D447-74D3-4A87-93EE-662B69DDCE3D}" dt="2026-03-29T16:54:16.581" v="654" actId="9405"/>
          <ac:inkMkLst>
            <pc:docMk/>
            <pc:sldMk cId="3418670139" sldId="291"/>
            <ac:inkMk id="23" creationId="{EF7F8176-6BB8-3383-58FB-34A934ABAD19}"/>
          </ac:inkMkLst>
        </pc:inkChg>
      </pc:sldChg>
      <pc:sldChg chg="addSp delSp modSp del mod">
        <pc:chgData name="STAUROS HATZIEFREMIDIS" userId="4b5f5fcfd5acd3ee" providerId="LiveId" clId="{A4D4D447-74D3-4A87-93EE-662B69DDCE3D}" dt="2026-03-29T16:56:24.173" v="696" actId="2696"/>
        <pc:sldMkLst>
          <pc:docMk/>
          <pc:sldMk cId="1923978252" sldId="292"/>
        </pc:sldMkLst>
        <pc:spChg chg="del">
          <ac:chgData name="STAUROS HATZIEFREMIDIS" userId="4b5f5fcfd5acd3ee" providerId="LiveId" clId="{A4D4D447-74D3-4A87-93EE-662B69DDCE3D}" dt="2026-03-29T16:55:15.407" v="669" actId="931"/>
          <ac:spMkLst>
            <pc:docMk/>
            <pc:sldMk cId="1923978252" sldId="292"/>
            <ac:spMk id="3" creationId="{F327CA7D-7F3B-84DE-B3A6-C78951EC6ED2}"/>
          </ac:spMkLst>
        </pc:spChg>
        <pc:spChg chg="add del mod">
          <ac:chgData name="STAUROS HATZIEFREMIDIS" userId="4b5f5fcfd5acd3ee" providerId="LiveId" clId="{A4D4D447-74D3-4A87-93EE-662B69DDCE3D}" dt="2026-03-29T16:56:21.654" v="695"/>
          <ac:spMkLst>
            <pc:docMk/>
            <pc:sldMk cId="1923978252" sldId="292"/>
            <ac:spMk id="6" creationId="{ECA1970D-FE48-6968-773B-449AF1BF8BF1}"/>
          </ac:spMkLst>
        </pc:spChg>
        <pc:picChg chg="add mod ord">
          <ac:chgData name="STAUROS HATZIEFREMIDIS" userId="4b5f5fcfd5acd3ee" providerId="LiveId" clId="{A4D4D447-74D3-4A87-93EE-662B69DDCE3D}" dt="2026-03-29T16:56:02.902" v="678" actId="14100"/>
          <ac:picMkLst>
            <pc:docMk/>
            <pc:sldMk cId="1923978252" sldId="292"/>
            <ac:picMk id="5" creationId="{B06B5C4A-CEBA-9C45-80B2-918A405ECACA}"/>
          </ac:picMkLst>
        </pc:picChg>
      </pc:sldChg>
      <pc:sldChg chg="addSp delSp modSp mod modTransition setBg modAnim">
        <pc:chgData name="STAUROS HATZIEFREMIDIS" userId="4b5f5fcfd5acd3ee" providerId="LiveId" clId="{A4D4D447-74D3-4A87-93EE-662B69DDCE3D}" dt="2026-03-29T18:05:28.881" v="1220"/>
        <pc:sldMkLst>
          <pc:docMk/>
          <pc:sldMk cId="3878905094" sldId="293"/>
        </pc:sldMkLst>
        <pc:spChg chg="mod">
          <ac:chgData name="STAUROS HATZIEFREMIDIS" userId="4b5f5fcfd5acd3ee" providerId="LiveId" clId="{A4D4D447-74D3-4A87-93EE-662B69DDCE3D}" dt="2026-03-29T17:01:45.882" v="767" actId="2711"/>
          <ac:spMkLst>
            <pc:docMk/>
            <pc:sldMk cId="3878905094" sldId="293"/>
            <ac:spMk id="2" creationId="{EFF6EE13-C2ED-445A-5574-ED31D7BAF528}"/>
          </ac:spMkLst>
        </pc:spChg>
        <pc:spChg chg="del">
          <ac:chgData name="STAUROS HATZIEFREMIDIS" userId="4b5f5fcfd5acd3ee" providerId="LiveId" clId="{A4D4D447-74D3-4A87-93EE-662B69DDCE3D}" dt="2026-03-29T16:58:35.598" v="697" actId="931"/>
          <ac:spMkLst>
            <pc:docMk/>
            <pc:sldMk cId="3878905094" sldId="293"/>
            <ac:spMk id="3" creationId="{D20E7275-45B3-8DD5-8414-0B4450F35573}"/>
          </ac:spMkLst>
        </pc:spChg>
        <pc:spChg chg="add del mod">
          <ac:chgData name="STAUROS HATZIEFREMIDIS" userId="4b5f5fcfd5acd3ee" providerId="LiveId" clId="{A4D4D447-74D3-4A87-93EE-662B69DDCE3D}" dt="2026-03-29T17:00:21.709" v="724" actId="931"/>
          <ac:spMkLst>
            <pc:docMk/>
            <pc:sldMk cId="3878905094" sldId="293"/>
            <ac:spMk id="7" creationId="{955FA5CC-301B-1ED2-B5EA-86B926E007B0}"/>
          </ac:spMkLst>
        </pc:spChg>
        <pc:spChg chg="add mod">
          <ac:chgData name="STAUROS HATZIEFREMIDIS" userId="4b5f5fcfd5acd3ee" providerId="LiveId" clId="{A4D4D447-74D3-4A87-93EE-662B69DDCE3D}" dt="2026-03-29T17:08:59.169" v="847" actId="1076"/>
          <ac:spMkLst>
            <pc:docMk/>
            <pc:sldMk cId="3878905094" sldId="293"/>
            <ac:spMk id="10" creationId="{F97A67F4-1B05-8D82-5E05-77072F6733C9}"/>
          </ac:spMkLst>
        </pc:spChg>
        <pc:spChg chg="add mod">
          <ac:chgData name="STAUROS HATZIEFREMIDIS" userId="4b5f5fcfd5acd3ee" providerId="LiveId" clId="{A4D4D447-74D3-4A87-93EE-662B69DDCE3D}" dt="2026-03-29T17:06:05.600" v="823" actId="1076"/>
          <ac:spMkLst>
            <pc:docMk/>
            <pc:sldMk cId="3878905094" sldId="293"/>
            <ac:spMk id="11" creationId="{7EFDC658-14F2-CBCD-6D2E-0F15994E186D}"/>
          </ac:spMkLst>
        </pc:spChg>
        <pc:spChg chg="add del mod">
          <ac:chgData name="STAUROS HATZIEFREMIDIS" userId="4b5f5fcfd5acd3ee" providerId="LiveId" clId="{A4D4D447-74D3-4A87-93EE-662B69DDCE3D}" dt="2026-03-29T17:02:35.513" v="771"/>
          <ac:spMkLst>
            <pc:docMk/>
            <pc:sldMk cId="3878905094" sldId="293"/>
            <ac:spMk id="13" creationId="{F11154EF-4A01-8953-389C-CD3C483CA10A}"/>
          </ac:spMkLst>
        </pc:spChg>
        <pc:spChg chg="add del">
          <ac:chgData name="STAUROS HATZIEFREMIDIS" userId="4b5f5fcfd5acd3ee" providerId="LiveId" clId="{A4D4D447-74D3-4A87-93EE-662B69DDCE3D}" dt="2026-03-29T17:01:22.642" v="765" actId="26606"/>
          <ac:spMkLst>
            <pc:docMk/>
            <pc:sldMk cId="3878905094" sldId="293"/>
            <ac:spMk id="16" creationId="{F13C74B1-5B17-4795-BED0-7140497B445A}"/>
          </ac:spMkLst>
        </pc:spChg>
        <pc:spChg chg="add del">
          <ac:chgData name="STAUROS HATZIEFREMIDIS" userId="4b5f5fcfd5acd3ee" providerId="LiveId" clId="{A4D4D447-74D3-4A87-93EE-662B69DDCE3D}" dt="2026-03-29T17:01:22.642" v="765" actId="26606"/>
          <ac:spMkLst>
            <pc:docMk/>
            <pc:sldMk cId="3878905094" sldId="293"/>
            <ac:spMk id="18" creationId="{D4974D33-8DC5-464E-8C6D-BE58F0669C17}"/>
          </ac:spMkLst>
        </pc:spChg>
        <pc:spChg chg="add del">
          <ac:chgData name="STAUROS HATZIEFREMIDIS" userId="4b5f5fcfd5acd3ee" providerId="LiveId" clId="{A4D4D447-74D3-4A87-93EE-662B69DDCE3D}" dt="2026-03-29T17:03:12.022" v="780" actId="26606"/>
          <ac:spMkLst>
            <pc:docMk/>
            <pc:sldMk cId="3878905094" sldId="293"/>
            <ac:spMk id="23" creationId="{D009D6D5-DAC2-4A8B-A17A-E206B9012D09}"/>
          </ac:spMkLst>
        </pc:spChg>
        <pc:spChg chg="add">
          <ac:chgData name="STAUROS HATZIEFREMIDIS" userId="4b5f5fcfd5acd3ee" providerId="LiveId" clId="{A4D4D447-74D3-4A87-93EE-662B69DDCE3D}" dt="2026-03-29T17:03:12.022" v="780" actId="26606"/>
          <ac:spMkLst>
            <pc:docMk/>
            <pc:sldMk cId="3878905094" sldId="293"/>
            <ac:spMk id="28" creationId="{D009D6D5-DAC2-4A8B-A17A-E206B9012D09}"/>
          </ac:spMkLst>
        </pc:spChg>
        <pc:picChg chg="add del mod ord">
          <ac:chgData name="STAUROS HATZIEFREMIDIS" userId="4b5f5fcfd5acd3ee" providerId="LiveId" clId="{A4D4D447-74D3-4A87-93EE-662B69DDCE3D}" dt="2026-03-29T16:59:52.180" v="723" actId="478"/>
          <ac:picMkLst>
            <pc:docMk/>
            <pc:sldMk cId="3878905094" sldId="293"/>
            <ac:picMk id="5" creationId="{7B9AB28A-CAA1-4066-226B-E3655B872BE9}"/>
          </ac:picMkLst>
        </pc:picChg>
        <pc:picChg chg="add mod ord">
          <ac:chgData name="STAUROS HATZIEFREMIDIS" userId="4b5f5fcfd5acd3ee" providerId="LiveId" clId="{A4D4D447-74D3-4A87-93EE-662B69DDCE3D}" dt="2026-03-29T17:03:12.022" v="780" actId="26606"/>
          <ac:picMkLst>
            <pc:docMk/>
            <pc:sldMk cId="3878905094" sldId="293"/>
            <ac:picMk id="9" creationId="{4DDE4194-E418-FBFE-AD4A-760101CC1EFC}"/>
          </ac:picMkLst>
        </pc:picChg>
      </pc:sldChg>
      <pc:sldChg chg="addSp delSp modSp mod modTransition modAnim">
        <pc:chgData name="STAUROS HATZIEFREMIDIS" userId="4b5f5fcfd5acd3ee" providerId="LiveId" clId="{A4D4D447-74D3-4A87-93EE-662B69DDCE3D}" dt="2026-03-29T18:05:43.141" v="1221"/>
        <pc:sldMkLst>
          <pc:docMk/>
          <pc:sldMk cId="1457074847" sldId="294"/>
        </pc:sldMkLst>
        <pc:spChg chg="mod">
          <ac:chgData name="STAUROS HATZIEFREMIDIS" userId="4b5f5fcfd5acd3ee" providerId="LiveId" clId="{A4D4D447-74D3-4A87-93EE-662B69DDCE3D}" dt="2026-03-29T17:16:14.196" v="893" actId="14100"/>
          <ac:spMkLst>
            <pc:docMk/>
            <pc:sldMk cId="1457074847" sldId="294"/>
            <ac:spMk id="2" creationId="{9A0751DF-2213-07AC-FDC0-DFCD700BD152}"/>
          </ac:spMkLst>
        </pc:spChg>
        <pc:spChg chg="mod">
          <ac:chgData name="STAUROS HATZIEFREMIDIS" userId="4b5f5fcfd5acd3ee" providerId="LiveId" clId="{A4D4D447-74D3-4A87-93EE-662B69DDCE3D}" dt="2026-03-29T17:16:27.021" v="895" actId="14100"/>
          <ac:spMkLst>
            <pc:docMk/>
            <pc:sldMk cId="1457074847" sldId="294"/>
            <ac:spMk id="3" creationId="{DD57888D-093C-72D4-3EE1-85D6F440C4FD}"/>
          </ac:spMkLst>
        </pc:spChg>
        <pc:spChg chg="add del mod">
          <ac:chgData name="STAUROS HATZIEFREMIDIS" userId="4b5f5fcfd5acd3ee" providerId="LiveId" clId="{A4D4D447-74D3-4A87-93EE-662B69DDCE3D}" dt="2026-03-29T17:16:45.231" v="898"/>
          <ac:spMkLst>
            <pc:docMk/>
            <pc:sldMk cId="1457074847" sldId="294"/>
            <ac:spMk id="4" creationId="{DF0B01D9-6730-9932-3BC3-11C3E50A3B6E}"/>
          </ac:spMkLst>
        </pc:spChg>
        <pc:spChg chg="add mod">
          <ac:chgData name="STAUROS HATZIEFREMIDIS" userId="4b5f5fcfd5acd3ee" providerId="LiveId" clId="{A4D4D447-74D3-4A87-93EE-662B69DDCE3D}" dt="2026-03-29T17:16:54.572" v="899" actId="767"/>
          <ac:spMkLst>
            <pc:docMk/>
            <pc:sldMk cId="1457074847" sldId="294"/>
            <ac:spMk id="5" creationId="{17A6A2D0-40A8-99B2-B899-68D0A02C2374}"/>
          </ac:spMkLst>
        </pc:spChg>
        <pc:spChg chg="add mod">
          <ac:chgData name="STAUROS HATZIEFREMIDIS" userId="4b5f5fcfd5acd3ee" providerId="LiveId" clId="{A4D4D447-74D3-4A87-93EE-662B69DDCE3D}" dt="2026-03-29T17:21:54.506" v="991" actId="1076"/>
          <ac:spMkLst>
            <pc:docMk/>
            <pc:sldMk cId="1457074847" sldId="294"/>
            <ac:spMk id="9" creationId="{5DD9FC39-BD1E-DF65-65A3-B8EF4ECF8198}"/>
          </ac:spMkLst>
        </pc:spChg>
        <pc:spChg chg="add mod">
          <ac:chgData name="STAUROS HATZIEFREMIDIS" userId="4b5f5fcfd5acd3ee" providerId="LiveId" clId="{A4D4D447-74D3-4A87-93EE-662B69DDCE3D}" dt="2026-03-29T17:21:58.920" v="992" actId="1076"/>
          <ac:spMkLst>
            <pc:docMk/>
            <pc:sldMk cId="1457074847" sldId="294"/>
            <ac:spMk id="10" creationId="{19EF9CD4-4A90-4587-0CF6-A362BB008276}"/>
          </ac:spMkLst>
        </pc:spChg>
        <pc:spChg chg="add mod">
          <ac:chgData name="STAUROS HATZIEFREMIDIS" userId="4b5f5fcfd5acd3ee" providerId="LiveId" clId="{A4D4D447-74D3-4A87-93EE-662B69DDCE3D}" dt="2026-03-29T17:22:30.038" v="998" actId="14100"/>
          <ac:spMkLst>
            <pc:docMk/>
            <pc:sldMk cId="1457074847" sldId="294"/>
            <ac:spMk id="11" creationId="{61ADE0B0-7C50-91A3-5341-A44F219C429D}"/>
          </ac:spMkLst>
        </pc:spChg>
        <pc:grpChg chg="mod">
          <ac:chgData name="STAUROS HATZIEFREMIDIS" userId="4b5f5fcfd5acd3ee" providerId="LiveId" clId="{A4D4D447-74D3-4A87-93EE-662B69DDCE3D}" dt="2026-03-29T17:17:28.632" v="904"/>
          <ac:grpSpMkLst>
            <pc:docMk/>
            <pc:sldMk cId="1457074847" sldId="294"/>
            <ac:grpSpMk id="8" creationId="{63EC28C2-8DEA-B7E4-654F-990C99A80727}"/>
          </ac:grpSpMkLst>
        </pc:grpChg>
        <pc:picChg chg="add del mod">
          <ac:chgData name="STAUROS HATZIEFREMIDIS" userId="4b5f5fcfd5acd3ee" providerId="LiveId" clId="{A4D4D447-74D3-4A87-93EE-662B69DDCE3D}" dt="2026-03-29T17:25:12.715" v="1012" actId="478"/>
          <ac:picMkLst>
            <pc:docMk/>
            <pc:sldMk cId="1457074847" sldId="294"/>
            <ac:picMk id="13" creationId="{251AAFD6-2C53-32A8-D1D3-1554E83C90C8}"/>
          </ac:picMkLst>
        </pc:picChg>
        <pc:picChg chg="add del mod">
          <ac:chgData name="STAUROS HATZIEFREMIDIS" userId="4b5f5fcfd5acd3ee" providerId="LiveId" clId="{A4D4D447-74D3-4A87-93EE-662B69DDCE3D}" dt="2026-03-29T17:25:11.068" v="1011" actId="478"/>
          <ac:picMkLst>
            <pc:docMk/>
            <pc:sldMk cId="1457074847" sldId="294"/>
            <ac:picMk id="15" creationId="{AAA910F1-0B3F-2F0F-66C7-8FA0B03ED60C}"/>
          </ac:picMkLst>
        </pc:picChg>
        <pc:picChg chg="add mod">
          <ac:chgData name="STAUROS HATZIEFREMIDIS" userId="4b5f5fcfd5acd3ee" providerId="LiveId" clId="{A4D4D447-74D3-4A87-93EE-662B69DDCE3D}" dt="2026-03-29T17:25:38.534" v="1017" actId="1440"/>
          <ac:picMkLst>
            <pc:docMk/>
            <pc:sldMk cId="1457074847" sldId="294"/>
            <ac:picMk id="17" creationId="{BB4E8D2D-D7D3-F066-256E-7A4AEBD64074}"/>
          </ac:picMkLst>
        </pc:picChg>
        <pc:picChg chg="add mod">
          <ac:chgData name="STAUROS HATZIEFREMIDIS" userId="4b5f5fcfd5acd3ee" providerId="LiveId" clId="{A4D4D447-74D3-4A87-93EE-662B69DDCE3D}" dt="2026-03-29T17:26:28.113" v="1031" actId="1076"/>
          <ac:picMkLst>
            <pc:docMk/>
            <pc:sldMk cId="1457074847" sldId="294"/>
            <ac:picMk id="19" creationId="{14B99BF4-5A40-C9F7-8A3B-07A065986CD9}"/>
          </ac:picMkLst>
        </pc:picChg>
        <pc:inkChg chg="add del mod">
          <ac:chgData name="STAUROS HATZIEFREMIDIS" userId="4b5f5fcfd5acd3ee" providerId="LiveId" clId="{A4D4D447-74D3-4A87-93EE-662B69DDCE3D}" dt="2026-03-29T17:17:29.299" v="905" actId="9405"/>
          <ac:inkMkLst>
            <pc:docMk/>
            <pc:sldMk cId="1457074847" sldId="294"/>
            <ac:inkMk id="6" creationId="{269A380E-F18C-92AD-4946-54F4E2966756}"/>
          </ac:inkMkLst>
        </pc:inkChg>
        <pc:inkChg chg="add del mod">
          <ac:chgData name="STAUROS HATZIEFREMIDIS" userId="4b5f5fcfd5acd3ee" providerId="LiveId" clId="{A4D4D447-74D3-4A87-93EE-662B69DDCE3D}" dt="2026-03-29T17:17:28.632" v="904"/>
          <ac:inkMkLst>
            <pc:docMk/>
            <pc:sldMk cId="1457074847" sldId="294"/>
            <ac:inkMk id="7" creationId="{A063F70D-A97B-81AC-2C03-4DE03CC603A9}"/>
          </ac:inkMkLst>
        </pc:inkChg>
      </pc:sldChg>
      <pc:sldChg chg="addSp delSp modSp mod modTransition setBg">
        <pc:chgData name="STAUROS HATZIEFREMIDIS" userId="4b5f5fcfd5acd3ee" providerId="LiveId" clId="{A4D4D447-74D3-4A87-93EE-662B69DDCE3D}" dt="2026-03-29T18:01:31.093" v="1214"/>
        <pc:sldMkLst>
          <pc:docMk/>
          <pc:sldMk cId="3920591738" sldId="295"/>
        </pc:sldMkLst>
        <pc:spChg chg="mod">
          <ac:chgData name="STAUROS HATZIEFREMIDIS" userId="4b5f5fcfd5acd3ee" providerId="LiveId" clId="{A4D4D447-74D3-4A87-93EE-662B69DDCE3D}" dt="2026-03-29T17:44:41.122" v="1172" actId="26606"/>
          <ac:spMkLst>
            <pc:docMk/>
            <pc:sldMk cId="3920591738" sldId="295"/>
            <ac:spMk id="2" creationId="{0A428691-054A-B6EB-9688-F2BA4A5982D4}"/>
          </ac:spMkLst>
        </pc:spChg>
        <pc:spChg chg="mod">
          <ac:chgData name="STAUROS HATZIEFREMIDIS" userId="4b5f5fcfd5acd3ee" providerId="LiveId" clId="{A4D4D447-74D3-4A87-93EE-662B69DDCE3D}" dt="2026-03-29T17:44:41.122" v="1172" actId="26606"/>
          <ac:spMkLst>
            <pc:docMk/>
            <pc:sldMk cId="3920591738" sldId="295"/>
            <ac:spMk id="3" creationId="{2D596129-D7B4-7F73-D933-53847F761281}"/>
          </ac:spMkLst>
        </pc:spChg>
        <pc:spChg chg="add del">
          <ac:chgData name="STAUROS HATZIEFREMIDIS" userId="4b5f5fcfd5acd3ee" providerId="LiveId" clId="{A4D4D447-74D3-4A87-93EE-662B69DDCE3D}" dt="2026-03-29T17:44:20.913" v="1165" actId="26606"/>
          <ac:spMkLst>
            <pc:docMk/>
            <pc:sldMk cId="3920591738" sldId="295"/>
            <ac:spMk id="8" creationId="{18873D23-2DCF-4B31-A009-95721C06E8E1}"/>
          </ac:spMkLst>
        </pc:spChg>
        <pc:spChg chg="add del">
          <ac:chgData name="STAUROS HATZIEFREMIDIS" userId="4b5f5fcfd5acd3ee" providerId="LiveId" clId="{A4D4D447-74D3-4A87-93EE-662B69DDCE3D}" dt="2026-03-29T17:44:20.913" v="1165" actId="26606"/>
          <ac:spMkLst>
            <pc:docMk/>
            <pc:sldMk cId="3920591738" sldId="295"/>
            <ac:spMk id="10" creationId="{C13EF075-D4EF-4929-ADBC-91B27DA19955}"/>
          </ac:spMkLst>
        </pc:spChg>
        <pc:spChg chg="add del">
          <ac:chgData name="STAUROS HATZIEFREMIDIS" userId="4b5f5fcfd5acd3ee" providerId="LiveId" clId="{A4D4D447-74D3-4A87-93EE-662B69DDCE3D}" dt="2026-03-29T17:44:36.365" v="1169" actId="26606"/>
          <ac:spMkLst>
            <pc:docMk/>
            <pc:sldMk cId="3920591738" sldId="295"/>
            <ac:spMk id="14" creationId="{2C1BBA94-3F40-40AA-8BB9-E69E25E537C1}"/>
          </ac:spMkLst>
        </pc:spChg>
        <pc:spChg chg="add">
          <ac:chgData name="STAUROS HATZIEFREMIDIS" userId="4b5f5fcfd5acd3ee" providerId="LiveId" clId="{A4D4D447-74D3-4A87-93EE-662B69DDCE3D}" dt="2026-03-29T17:44:41.122" v="1172" actId="26606"/>
          <ac:spMkLst>
            <pc:docMk/>
            <pc:sldMk cId="3920591738" sldId="295"/>
            <ac:spMk id="15" creationId="{D5B0017B-2ECA-49AF-B397-DC140825DF8D}"/>
          </ac:spMkLst>
        </pc:spChg>
        <pc:spChg chg="add del">
          <ac:chgData name="STAUROS HATZIEFREMIDIS" userId="4b5f5fcfd5acd3ee" providerId="LiveId" clId="{A4D4D447-74D3-4A87-93EE-662B69DDCE3D}" dt="2026-03-29T17:44:28.675" v="1167" actId="26606"/>
          <ac:spMkLst>
            <pc:docMk/>
            <pc:sldMk cId="3920591738" sldId="295"/>
            <ac:spMk id="18" creationId="{B6CDA21F-E7AF-4C75-8395-33F58D5B0E45}"/>
          </ac:spMkLst>
        </pc:spChg>
        <pc:spChg chg="add del">
          <ac:chgData name="STAUROS HATZIEFREMIDIS" userId="4b5f5fcfd5acd3ee" providerId="LiveId" clId="{A4D4D447-74D3-4A87-93EE-662B69DDCE3D}" dt="2026-03-29T17:44:28.675" v="1167" actId="26606"/>
          <ac:spMkLst>
            <pc:docMk/>
            <pc:sldMk cId="3920591738" sldId="295"/>
            <ac:spMk id="22" creationId="{D5B0017B-2ECA-49AF-B397-DC140825DF8D}"/>
          </ac:spMkLst>
        </pc:spChg>
        <pc:spChg chg="add del">
          <ac:chgData name="STAUROS HATZIEFREMIDIS" userId="4b5f5fcfd5acd3ee" providerId="LiveId" clId="{A4D4D447-74D3-4A87-93EE-662B69DDCE3D}" dt="2026-03-29T17:44:36.365" v="1169" actId="26606"/>
          <ac:spMkLst>
            <pc:docMk/>
            <pc:sldMk cId="3920591738" sldId="295"/>
            <ac:spMk id="24" creationId="{3AD318CC-E2A8-4E27-9548-A047A78999B1}"/>
          </ac:spMkLst>
        </pc:spChg>
        <pc:spChg chg="add del">
          <ac:chgData name="STAUROS HATZIEFREMIDIS" userId="4b5f5fcfd5acd3ee" providerId="LiveId" clId="{A4D4D447-74D3-4A87-93EE-662B69DDCE3D}" dt="2026-03-29T17:44:41.098" v="1171" actId="26606"/>
          <ac:spMkLst>
            <pc:docMk/>
            <pc:sldMk cId="3920591738" sldId="295"/>
            <ac:spMk id="29" creationId="{1BB867FF-FC45-48F7-8104-F89BE54909F1}"/>
          </ac:spMkLst>
        </pc:spChg>
        <pc:spChg chg="add del">
          <ac:chgData name="STAUROS HATZIEFREMIDIS" userId="4b5f5fcfd5acd3ee" providerId="LiveId" clId="{A4D4D447-74D3-4A87-93EE-662B69DDCE3D}" dt="2026-03-29T17:44:41.098" v="1171" actId="26606"/>
          <ac:spMkLst>
            <pc:docMk/>
            <pc:sldMk cId="3920591738" sldId="295"/>
            <ac:spMk id="30" creationId="{8BB56887-D0D5-4F0C-9E19-7247EB83C8B7}"/>
          </ac:spMkLst>
        </pc:spChg>
        <pc:spChg chg="add del">
          <ac:chgData name="STAUROS HATZIEFREMIDIS" userId="4b5f5fcfd5acd3ee" providerId="LiveId" clId="{A4D4D447-74D3-4A87-93EE-662B69DDCE3D}" dt="2026-03-29T17:44:41.098" v="1171" actId="26606"/>
          <ac:spMkLst>
            <pc:docMk/>
            <pc:sldMk cId="3920591738" sldId="295"/>
            <ac:spMk id="31" creationId="{081E4A58-353D-44AE-B2FC-2A74E2E400F7}"/>
          </ac:spMkLst>
        </pc:spChg>
        <pc:spChg chg="add">
          <ac:chgData name="STAUROS HATZIEFREMIDIS" userId="4b5f5fcfd5acd3ee" providerId="LiveId" clId="{A4D4D447-74D3-4A87-93EE-662B69DDCE3D}" dt="2026-03-29T17:44:41.122" v="1172" actId="26606"/>
          <ac:spMkLst>
            <pc:docMk/>
            <pc:sldMk cId="3920591738" sldId="295"/>
            <ac:spMk id="33" creationId="{B6CDA21F-E7AF-4C75-8395-33F58D5B0E45}"/>
          </ac:spMkLst>
        </pc:spChg>
        <pc:grpChg chg="add del">
          <ac:chgData name="STAUROS HATZIEFREMIDIS" userId="4b5f5fcfd5acd3ee" providerId="LiveId" clId="{A4D4D447-74D3-4A87-93EE-662B69DDCE3D}" dt="2026-03-29T17:44:20.913" v="1165" actId="26606"/>
          <ac:grpSpMkLst>
            <pc:docMk/>
            <pc:sldMk cId="3920591738" sldId="295"/>
            <ac:grpSpMk id="12" creationId="{DAA26DFA-AAB2-4973-9C17-16D587C7B198}"/>
          </ac:grpSpMkLst>
        </pc:grpChg>
        <pc:grpChg chg="add del">
          <ac:chgData name="STAUROS HATZIEFREMIDIS" userId="4b5f5fcfd5acd3ee" providerId="LiveId" clId="{A4D4D447-74D3-4A87-93EE-662B69DDCE3D}" dt="2026-03-29T17:44:28.675" v="1167" actId="26606"/>
          <ac:grpSpMkLst>
            <pc:docMk/>
            <pc:sldMk cId="3920591738" sldId="295"/>
            <ac:grpSpMk id="19" creationId="{AE1C45F0-260A-458C-96ED-C1F6D2151219}"/>
          </ac:grpSpMkLst>
        </pc:grpChg>
        <pc:grpChg chg="add del">
          <ac:chgData name="STAUROS HATZIEFREMIDIS" userId="4b5f5fcfd5acd3ee" providerId="LiveId" clId="{A4D4D447-74D3-4A87-93EE-662B69DDCE3D}" dt="2026-03-29T17:44:36.365" v="1169" actId="26606"/>
          <ac:grpSpMkLst>
            <pc:docMk/>
            <pc:sldMk cId="3920591738" sldId="295"/>
            <ac:grpSpMk id="25" creationId="{B14B560F-9DD7-4302-A60B-EBD3EF59B073}"/>
          </ac:grpSpMkLst>
        </pc:grpChg>
        <pc:grpChg chg="add">
          <ac:chgData name="STAUROS HATZIEFREMIDIS" userId="4b5f5fcfd5acd3ee" providerId="LiveId" clId="{A4D4D447-74D3-4A87-93EE-662B69DDCE3D}" dt="2026-03-29T17:44:41.122" v="1172" actId="26606"/>
          <ac:grpSpMkLst>
            <pc:docMk/>
            <pc:sldMk cId="3920591738" sldId="295"/>
            <ac:grpSpMk id="34" creationId="{AE1C45F0-260A-458C-96ED-C1F6D2151219}"/>
          </ac:grpSpMkLst>
        </pc:grpChg>
        <pc:cxnChg chg="add del">
          <ac:chgData name="STAUROS HATZIEFREMIDIS" userId="4b5f5fcfd5acd3ee" providerId="LiveId" clId="{A4D4D447-74D3-4A87-93EE-662B69DDCE3D}" dt="2026-03-29T17:44:28.675" v="1167" actId="26606"/>
          <ac:cxnSpMkLst>
            <pc:docMk/>
            <pc:sldMk cId="3920591738" sldId="295"/>
            <ac:cxnSpMk id="17" creationId="{6CF1BAF6-AD41-4082-B212-8A1F9A2E8779}"/>
          </ac:cxnSpMkLst>
        </pc:cxnChg>
        <pc:cxnChg chg="add">
          <ac:chgData name="STAUROS HATZIEFREMIDIS" userId="4b5f5fcfd5acd3ee" providerId="LiveId" clId="{A4D4D447-74D3-4A87-93EE-662B69DDCE3D}" dt="2026-03-29T17:44:41.122" v="1172" actId="26606"/>
          <ac:cxnSpMkLst>
            <pc:docMk/>
            <pc:sldMk cId="3920591738" sldId="295"/>
            <ac:cxnSpMk id="36" creationId="{6CF1BAF6-AD41-4082-B212-8A1F9A2E8779}"/>
          </ac:cxnSpMkLst>
        </pc:cxnChg>
      </pc:sldChg>
      <pc:sldChg chg="del">
        <pc:chgData name="STAUROS HATZIEFREMIDIS" userId="4b5f5fcfd5acd3ee" providerId="LiveId" clId="{A4D4D447-74D3-4A87-93EE-662B69DDCE3D}" dt="2026-03-29T17:44:49.452" v="1173" actId="2696"/>
        <pc:sldMkLst>
          <pc:docMk/>
          <pc:sldMk cId="2529119396" sldId="296"/>
        </pc:sldMkLst>
      </pc:sldChg>
      <pc:sldChg chg="del">
        <pc:chgData name="STAUROS HATZIEFREMIDIS" userId="4b5f5fcfd5acd3ee" providerId="LiveId" clId="{A4D4D447-74D3-4A87-93EE-662B69DDCE3D}" dt="2026-03-29T17:44:54.018" v="1174" actId="2696"/>
        <pc:sldMkLst>
          <pc:docMk/>
          <pc:sldMk cId="2353349405" sldId="297"/>
        </pc:sldMkLst>
      </pc:sldChg>
      <pc:sldChg chg="add del">
        <pc:chgData name="STAUROS HATZIEFREMIDIS" userId="4b5f5fcfd5acd3ee" providerId="LiveId" clId="{A4D4D447-74D3-4A87-93EE-662B69DDCE3D}" dt="2026-03-29T17:45:31.209" v="1179" actId="2696"/>
        <pc:sldMkLst>
          <pc:docMk/>
          <pc:sldMk cId="1182571074" sldId="298"/>
        </pc:sldMkLst>
      </pc:sldChg>
      <pc:sldChg chg="del">
        <pc:chgData name="STAUROS HATZIEFREMIDIS" userId="4b5f5fcfd5acd3ee" providerId="LiveId" clId="{A4D4D447-74D3-4A87-93EE-662B69DDCE3D}" dt="2026-03-29T16:29:54.561" v="14" actId="2696"/>
        <pc:sldMkLst>
          <pc:docMk/>
          <pc:sldMk cId="16610128" sldId="299"/>
        </pc:sldMkLst>
      </pc:sldChg>
      <pc:sldChg chg="modSp mod modTransition modAnim">
        <pc:chgData name="STAUROS HATZIEFREMIDIS" userId="4b5f5fcfd5acd3ee" providerId="LiveId" clId="{A4D4D447-74D3-4A87-93EE-662B69DDCE3D}" dt="2026-03-29T18:09:24.955" v="1243" actId="1440"/>
        <pc:sldMkLst>
          <pc:docMk/>
          <pc:sldMk cId="288560950" sldId="300"/>
        </pc:sldMkLst>
        <pc:spChg chg="mod">
          <ac:chgData name="STAUROS HATZIEFREMIDIS" userId="4b5f5fcfd5acd3ee" providerId="LiveId" clId="{A4D4D447-74D3-4A87-93EE-662B69DDCE3D}" dt="2026-03-29T16:28:03.403" v="4" actId="1076"/>
          <ac:spMkLst>
            <pc:docMk/>
            <pc:sldMk cId="288560950" sldId="300"/>
            <ac:spMk id="11" creationId="{8EF0CBB9-958F-8218-DE6D-74D6C749BCC6}"/>
          </ac:spMkLst>
        </pc:spChg>
        <pc:picChg chg="mod">
          <ac:chgData name="STAUROS HATZIEFREMIDIS" userId="4b5f5fcfd5acd3ee" providerId="LiveId" clId="{A4D4D447-74D3-4A87-93EE-662B69DDCE3D}" dt="2026-03-29T18:09:23.018" v="1242" actId="1440"/>
          <ac:picMkLst>
            <pc:docMk/>
            <pc:sldMk cId="288560950" sldId="300"/>
            <ac:picMk id="9" creationId="{A25D75D5-2ADF-213B-365B-C4CDDD69DA39}"/>
          </ac:picMkLst>
        </pc:picChg>
        <pc:picChg chg="mod">
          <ac:chgData name="STAUROS HATZIEFREMIDIS" userId="4b5f5fcfd5acd3ee" providerId="LiveId" clId="{A4D4D447-74D3-4A87-93EE-662B69DDCE3D}" dt="2026-03-29T18:09:24.955" v="1243" actId="1440"/>
          <ac:picMkLst>
            <pc:docMk/>
            <pc:sldMk cId="288560950" sldId="300"/>
            <ac:picMk id="12" creationId="{A2FCB6C6-64A3-DA0A-C4F9-1CF4B0CEC13E}"/>
          </ac:picMkLst>
        </pc:picChg>
      </pc:sldChg>
      <pc:sldChg chg="addSp delSp modSp add mod modTransition delAnim modAnim">
        <pc:chgData name="STAUROS HATZIEFREMIDIS" userId="4b5f5fcfd5acd3ee" providerId="LiveId" clId="{A4D4D447-74D3-4A87-93EE-662B69DDCE3D}" dt="2026-03-29T17:58:33.498" v="1201"/>
        <pc:sldMkLst>
          <pc:docMk/>
          <pc:sldMk cId="3254723560" sldId="301"/>
        </pc:sldMkLst>
        <pc:spChg chg="mod">
          <ac:chgData name="STAUROS HATZIEFREMIDIS" userId="4b5f5fcfd5acd3ee" providerId="LiveId" clId="{A4D4D447-74D3-4A87-93EE-662B69DDCE3D}" dt="2026-03-29T16:36:38.153" v="98" actId="113"/>
          <ac:spMkLst>
            <pc:docMk/>
            <pc:sldMk cId="3254723560" sldId="301"/>
            <ac:spMk id="6" creationId="{D0212A4E-C3D6-D457-8BF9-FC744A8EE91B}"/>
          </ac:spMkLst>
        </pc:spChg>
        <pc:spChg chg="mod">
          <ac:chgData name="STAUROS HATZIEFREMIDIS" userId="4b5f5fcfd5acd3ee" providerId="LiveId" clId="{A4D4D447-74D3-4A87-93EE-662B69DDCE3D}" dt="2026-03-29T16:37:15.456" v="107" actId="14100"/>
          <ac:spMkLst>
            <pc:docMk/>
            <pc:sldMk cId="3254723560" sldId="301"/>
            <ac:spMk id="11" creationId="{90474C84-CAE1-16E8-733A-602B4D31F34A}"/>
          </ac:spMkLst>
        </pc:spChg>
        <pc:picChg chg="add del mod">
          <ac:chgData name="STAUROS HATZIEFREMIDIS" userId="4b5f5fcfd5acd3ee" providerId="LiveId" clId="{A4D4D447-74D3-4A87-93EE-662B69DDCE3D}" dt="2026-03-29T16:34:01.203" v="80" actId="478"/>
          <ac:picMkLst>
            <pc:docMk/>
            <pc:sldMk cId="3254723560" sldId="301"/>
            <ac:picMk id="9" creationId="{A332D48F-DEAB-680F-8A81-FD23F5E7A46B}"/>
          </ac:picMkLst>
        </pc:picChg>
        <pc:picChg chg="add mod">
          <ac:chgData name="STAUROS HATZIEFREMIDIS" userId="4b5f5fcfd5acd3ee" providerId="LiveId" clId="{A4D4D447-74D3-4A87-93EE-662B69DDCE3D}" dt="2026-03-29T16:35:59.910" v="93" actId="1440"/>
          <ac:picMkLst>
            <pc:docMk/>
            <pc:sldMk cId="3254723560" sldId="301"/>
            <ac:picMk id="12" creationId="{6D6A3309-7ED2-06E8-BF87-F7BD220C58C1}"/>
          </ac:picMkLst>
        </pc:picChg>
        <pc:picChg chg="del">
          <ac:chgData name="STAUROS HATZIEFREMIDIS" userId="4b5f5fcfd5acd3ee" providerId="LiveId" clId="{A4D4D447-74D3-4A87-93EE-662B69DDCE3D}" dt="2026-03-29T16:30:04.884" v="16" actId="478"/>
          <ac:picMkLst>
            <pc:docMk/>
            <pc:sldMk cId="3254723560" sldId="301"/>
            <ac:picMk id="13" creationId="{847FDE9C-C35D-A3C1-196D-E82F3F2AD202}"/>
          </ac:picMkLst>
        </pc:picChg>
        <pc:picChg chg="del">
          <ac:chgData name="STAUROS HATZIEFREMIDIS" userId="4b5f5fcfd5acd3ee" providerId="LiveId" clId="{A4D4D447-74D3-4A87-93EE-662B69DDCE3D}" dt="2026-03-29T16:30:02.754" v="15" actId="478"/>
          <ac:picMkLst>
            <pc:docMk/>
            <pc:sldMk cId="3254723560" sldId="301"/>
            <ac:picMk id="15" creationId="{CBD0176C-1B3E-60FD-7F24-7450E109E1AA}"/>
          </ac:picMkLst>
        </pc:picChg>
        <pc:picChg chg="add mod">
          <ac:chgData name="STAUROS HATZIEFREMIDIS" userId="4b5f5fcfd5acd3ee" providerId="LiveId" clId="{A4D4D447-74D3-4A87-93EE-662B69DDCE3D}" dt="2026-03-29T16:35:46.562" v="92" actId="1440"/>
          <ac:picMkLst>
            <pc:docMk/>
            <pc:sldMk cId="3254723560" sldId="301"/>
            <ac:picMk id="16" creationId="{EA4D02FD-F22A-3F47-BB4F-B79B516D0A35}"/>
          </ac:picMkLst>
        </pc:picChg>
      </pc:sldChg>
      <pc:sldChg chg="addSp delSp modSp add mod modTransition delAnim modAnim">
        <pc:chgData name="STAUROS HATZIEFREMIDIS" userId="4b5f5fcfd5acd3ee" providerId="LiveId" clId="{A4D4D447-74D3-4A87-93EE-662B69DDCE3D}" dt="2026-03-29T18:06:01.307" v="1222"/>
        <pc:sldMkLst>
          <pc:docMk/>
          <pc:sldMk cId="4285382456" sldId="302"/>
        </pc:sldMkLst>
        <pc:spChg chg="mod">
          <ac:chgData name="STAUROS HATZIEFREMIDIS" userId="4b5f5fcfd5acd3ee" providerId="LiveId" clId="{A4D4D447-74D3-4A87-93EE-662B69DDCE3D}" dt="2026-03-29T17:28:11.245" v="1043" actId="207"/>
          <ac:spMkLst>
            <pc:docMk/>
            <pc:sldMk cId="4285382456" sldId="302"/>
            <ac:spMk id="10" creationId="{11A64BEE-A632-294E-BBC1-4298CC14F1CD}"/>
          </ac:spMkLst>
        </pc:spChg>
        <pc:spChg chg="mod">
          <ac:chgData name="STAUROS HATZIEFREMIDIS" userId="4b5f5fcfd5acd3ee" providerId="LiveId" clId="{A4D4D447-74D3-4A87-93EE-662B69DDCE3D}" dt="2026-03-29T17:29:00.894" v="1048" actId="255"/>
          <ac:spMkLst>
            <pc:docMk/>
            <pc:sldMk cId="4285382456" sldId="302"/>
            <ac:spMk id="11" creationId="{AD606AB8-77AB-3502-986D-B1F8F4656CEE}"/>
          </ac:spMkLst>
        </pc:spChg>
        <pc:picChg chg="add del mod">
          <ac:chgData name="STAUROS HATZIEFREMIDIS" userId="4b5f5fcfd5acd3ee" providerId="LiveId" clId="{A4D4D447-74D3-4A87-93EE-662B69DDCE3D}" dt="2026-03-29T17:31:25.787" v="1064" actId="478"/>
          <ac:picMkLst>
            <pc:docMk/>
            <pc:sldMk cId="4285382456" sldId="302"/>
            <ac:picMk id="5" creationId="{9FD580A1-1A3D-67FE-6F6A-86F4B503873D}"/>
          </ac:picMkLst>
        </pc:picChg>
        <pc:picChg chg="add mod">
          <ac:chgData name="STAUROS HATZIEFREMIDIS" userId="4b5f5fcfd5acd3ee" providerId="LiveId" clId="{A4D4D447-74D3-4A87-93EE-662B69DDCE3D}" dt="2026-03-29T17:31:22.186" v="1063" actId="1440"/>
          <ac:picMkLst>
            <pc:docMk/>
            <pc:sldMk cId="4285382456" sldId="302"/>
            <ac:picMk id="7" creationId="{667504A5-6DB0-C603-B761-2B9E54AD5569}"/>
          </ac:picMkLst>
        </pc:picChg>
        <pc:picChg chg="add mod">
          <ac:chgData name="STAUROS HATZIEFREMIDIS" userId="4b5f5fcfd5acd3ee" providerId="LiveId" clId="{A4D4D447-74D3-4A87-93EE-662B69DDCE3D}" dt="2026-03-29T17:31:47.491" v="1073" actId="1076"/>
          <ac:picMkLst>
            <pc:docMk/>
            <pc:sldMk cId="4285382456" sldId="302"/>
            <ac:picMk id="12" creationId="{229159DE-5164-9F5B-4E1C-62FF0D840693}"/>
          </ac:picMkLst>
        </pc:picChg>
        <pc:picChg chg="del">
          <ac:chgData name="STAUROS HATZIEFREMIDIS" userId="4b5f5fcfd5acd3ee" providerId="LiveId" clId="{A4D4D447-74D3-4A87-93EE-662B69DDCE3D}" dt="2026-03-29T17:29:09.651" v="1050" actId="478"/>
          <ac:picMkLst>
            <pc:docMk/>
            <pc:sldMk cId="4285382456" sldId="302"/>
            <ac:picMk id="17" creationId="{D61CFB0C-CEC6-795A-FB11-CDA4F2172F12}"/>
          </ac:picMkLst>
        </pc:picChg>
        <pc:picChg chg="del">
          <ac:chgData name="STAUROS HATZIEFREMIDIS" userId="4b5f5fcfd5acd3ee" providerId="LiveId" clId="{A4D4D447-74D3-4A87-93EE-662B69DDCE3D}" dt="2026-03-29T17:29:06.835" v="1049" actId="478"/>
          <ac:picMkLst>
            <pc:docMk/>
            <pc:sldMk cId="4285382456" sldId="302"/>
            <ac:picMk id="19" creationId="{B41C2671-119C-86D6-2CA0-FDBC5A06FE4F}"/>
          </ac:picMkLst>
        </pc:picChg>
      </pc:sldChg>
      <pc:sldChg chg="addSp delSp modSp add mod modTransition delAnim modAnim">
        <pc:chgData name="STAUROS HATZIEFREMIDIS" userId="4b5f5fcfd5acd3ee" providerId="LiveId" clId="{A4D4D447-74D3-4A87-93EE-662B69DDCE3D}" dt="2026-03-29T18:01:26.225" v="1213"/>
        <pc:sldMkLst>
          <pc:docMk/>
          <pc:sldMk cId="3748204235" sldId="303"/>
        </pc:sldMkLst>
        <pc:spChg chg="mod">
          <ac:chgData name="STAUROS HATZIEFREMIDIS" userId="4b5f5fcfd5acd3ee" providerId="LiveId" clId="{A4D4D447-74D3-4A87-93EE-662B69DDCE3D}" dt="2026-03-29T17:32:11.111" v="1077" actId="207"/>
          <ac:spMkLst>
            <pc:docMk/>
            <pc:sldMk cId="3748204235" sldId="303"/>
            <ac:spMk id="10" creationId="{2A5AB717-546B-DF65-C633-4A0A620DA45B}"/>
          </ac:spMkLst>
        </pc:spChg>
        <pc:spChg chg="mod">
          <ac:chgData name="STAUROS HATZIEFREMIDIS" userId="4b5f5fcfd5acd3ee" providerId="LiveId" clId="{A4D4D447-74D3-4A87-93EE-662B69DDCE3D}" dt="2026-03-29T17:35:57.460" v="1113" actId="14100"/>
          <ac:spMkLst>
            <pc:docMk/>
            <pc:sldMk cId="3748204235" sldId="303"/>
            <ac:spMk id="11" creationId="{6439EE4E-E061-651E-B890-AC260A9769BD}"/>
          </ac:spMkLst>
        </pc:spChg>
        <pc:picChg chg="add del mod">
          <ac:chgData name="STAUROS HATZIEFREMIDIS" userId="4b5f5fcfd5acd3ee" providerId="LiveId" clId="{A4D4D447-74D3-4A87-93EE-662B69DDCE3D}" dt="2026-03-29T17:37:40.669" v="1123" actId="478"/>
          <ac:picMkLst>
            <pc:docMk/>
            <pc:sldMk cId="3748204235" sldId="303"/>
            <ac:picMk id="5" creationId="{D22A4406-0B49-EE1C-A6D6-CC073A7ACD4C}"/>
          </ac:picMkLst>
        </pc:picChg>
        <pc:picChg chg="add mod">
          <ac:chgData name="STAUROS HATZIEFREMIDIS" userId="4b5f5fcfd5acd3ee" providerId="LiveId" clId="{A4D4D447-74D3-4A87-93EE-662B69DDCE3D}" dt="2026-03-29T17:37:46.188" v="1125" actId="1440"/>
          <ac:picMkLst>
            <pc:docMk/>
            <pc:sldMk cId="3748204235" sldId="303"/>
            <ac:picMk id="7" creationId="{6A709191-7DB8-C0C5-1426-4FB8F3C5E4F0}"/>
          </ac:picMkLst>
        </pc:picChg>
        <pc:picChg chg="add mod">
          <ac:chgData name="STAUROS HATZIEFREMIDIS" userId="4b5f5fcfd5acd3ee" providerId="LiveId" clId="{A4D4D447-74D3-4A87-93EE-662B69DDCE3D}" dt="2026-03-29T17:38:17.751" v="1134" actId="1076"/>
          <ac:picMkLst>
            <pc:docMk/>
            <pc:sldMk cId="3748204235" sldId="303"/>
            <ac:picMk id="12" creationId="{FE2094D2-11CB-EA40-C234-AC24E1F9DB4C}"/>
          </ac:picMkLst>
        </pc:picChg>
        <pc:picChg chg="del">
          <ac:chgData name="STAUROS HATZIEFREMIDIS" userId="4b5f5fcfd5acd3ee" providerId="LiveId" clId="{A4D4D447-74D3-4A87-93EE-662B69DDCE3D}" dt="2026-03-29T17:32:16.700" v="1079" actId="478"/>
          <ac:picMkLst>
            <pc:docMk/>
            <pc:sldMk cId="3748204235" sldId="303"/>
            <ac:picMk id="17" creationId="{31A89E78-2B08-2D63-9525-89B6FDA2F7D3}"/>
          </ac:picMkLst>
        </pc:picChg>
        <pc:picChg chg="del">
          <ac:chgData name="STAUROS HATZIEFREMIDIS" userId="4b5f5fcfd5acd3ee" providerId="LiveId" clId="{A4D4D447-74D3-4A87-93EE-662B69DDCE3D}" dt="2026-03-29T17:32:14.789" v="1078" actId="478"/>
          <ac:picMkLst>
            <pc:docMk/>
            <pc:sldMk cId="3748204235" sldId="303"/>
            <ac:picMk id="19" creationId="{81003A41-EE74-74E5-1621-4A31A16BCA61}"/>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κεφαλίδας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l-GR"/>
          </a:p>
        </p:txBody>
      </p:sp>
      <p:sp>
        <p:nvSpPr>
          <p:cNvPr id="3" name="Θέση ημερομηνίας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557DC61-28A2-43F7-A893-85AF7AE5AA2B}" type="datetimeFigureOut">
              <a:rPr lang="el-GR" smtClean="0"/>
              <a:t>2/9/2026</a:t>
            </a:fld>
            <a:endParaRPr lang="el-GR"/>
          </a:p>
        </p:txBody>
      </p:sp>
      <p:sp>
        <p:nvSpPr>
          <p:cNvPr id="4" name="Θέση εικόνας διαφάνειας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l-GR"/>
          </a:p>
        </p:txBody>
      </p:sp>
      <p:sp>
        <p:nvSpPr>
          <p:cNvPr id="5" name="Θέση σημειώσεων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6" name="Θέση υποσέλιδου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l-GR"/>
          </a:p>
        </p:txBody>
      </p:sp>
      <p:sp>
        <p:nvSpPr>
          <p:cNvPr id="7" name="Θέση αριθμού διαφάνειας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BFDB5C0-5C37-42B7-83FF-9D5C5C7CA0B1}" type="slidenum">
              <a:rPr lang="el-GR" smtClean="0"/>
              <a:t>‹#›</a:t>
            </a:fld>
            <a:endParaRPr lang="el-GR"/>
          </a:p>
        </p:txBody>
      </p:sp>
    </p:spTree>
    <p:extLst>
      <p:ext uri="{BB962C8B-B14F-4D97-AF65-F5344CB8AC3E}">
        <p14:creationId xmlns:p14="http://schemas.microsoft.com/office/powerpoint/2010/main" val="12057396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Διαφάνεια τίτλου">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E7047709-D296-4529-AD1F-DDBBCF1FB3A8}"/>
              </a:ext>
            </a:extLst>
          </p:cNvPr>
          <p:cNvSpPr>
            <a:spLocks noGrp="1"/>
          </p:cNvSpPr>
          <p:nvPr>
            <p:ph type="ctrTitle"/>
          </p:nvPr>
        </p:nvSpPr>
        <p:spPr>
          <a:xfrm>
            <a:off x="1524000" y="1122363"/>
            <a:ext cx="9144000" cy="2387600"/>
          </a:xfrm>
        </p:spPr>
        <p:txBody>
          <a:bodyPr anchor="b"/>
          <a:lstStyle>
            <a:lvl1pPr algn="ctr">
              <a:defRPr sz="6000"/>
            </a:lvl1pPr>
          </a:lstStyle>
          <a:p>
            <a:r>
              <a:rPr lang="el-GR"/>
              <a:t>Κάντε κλικ για να επεξεργαστείτε τον τίτλο υποδείγματος</a:t>
            </a:r>
          </a:p>
        </p:txBody>
      </p:sp>
      <p:sp>
        <p:nvSpPr>
          <p:cNvPr id="3" name="Υπότιτλος 2">
            <a:extLst>
              <a:ext uri="{FF2B5EF4-FFF2-40B4-BE49-F238E27FC236}">
                <a16:creationId xmlns:a16="http://schemas.microsoft.com/office/drawing/2014/main" xmlns="" id="{AD5C3E5C-D563-4B83-A086-9D2C4BE65FD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l-GR"/>
              <a:t>Κάντε κλικ για να επεξεργαστείτε τον υπότιτλο του υποδείγματος</a:t>
            </a:r>
          </a:p>
        </p:txBody>
      </p:sp>
      <p:sp>
        <p:nvSpPr>
          <p:cNvPr id="4" name="Θέση ημερομηνίας 3">
            <a:extLst>
              <a:ext uri="{FF2B5EF4-FFF2-40B4-BE49-F238E27FC236}">
                <a16:creationId xmlns:a16="http://schemas.microsoft.com/office/drawing/2014/main" xmlns="" id="{CDB2B041-F91F-4DCE-9A78-DC02C3A09A0B}"/>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5" name="Θέση υποσέλιδου 4">
            <a:extLst>
              <a:ext uri="{FF2B5EF4-FFF2-40B4-BE49-F238E27FC236}">
                <a16:creationId xmlns:a16="http://schemas.microsoft.com/office/drawing/2014/main" xmlns="" id="{BB11B4BF-BB08-4A5F-A232-F481269AF105}"/>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xmlns="" id="{839A0871-C113-470E-8CAA-D2C48D5201F8}"/>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4720531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Τίτλος και περιεχό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60C2AEA2-6567-47EE-B0E0-F158C5F2BDEF}"/>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xmlns="" id="{87BB4761-C66B-461B-8A84-72D8BA81BB3E}"/>
              </a:ext>
            </a:extLst>
          </p:cNvPr>
          <p:cNvSpPr>
            <a:spLocks noGrp="1"/>
          </p:cNvSpPr>
          <p:nvPr>
            <p:ph idx="1"/>
          </p:nvPr>
        </p:nvSpPr>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xmlns="" id="{A4F1D7E6-6BCA-464E-B769-4DC8487F71F1}"/>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5" name="Θέση υποσέλιδου 4">
            <a:extLst>
              <a:ext uri="{FF2B5EF4-FFF2-40B4-BE49-F238E27FC236}">
                <a16:creationId xmlns:a16="http://schemas.microsoft.com/office/drawing/2014/main" xmlns="" id="{1B8CBE0E-5A0C-4C96-9A82-883A137B3695}"/>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xmlns="" id="{84B9B4B5-8B2B-42D3-9030-5FD7391B4159}"/>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2187729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Κεφαλίδα ενότητας">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88061A4E-0BB3-4377-860C-0ADD48B33D18}"/>
              </a:ext>
            </a:extLst>
          </p:cNvPr>
          <p:cNvSpPr>
            <a:spLocks noGrp="1"/>
          </p:cNvSpPr>
          <p:nvPr>
            <p:ph type="title"/>
          </p:nvPr>
        </p:nvSpPr>
        <p:spPr>
          <a:xfrm>
            <a:off x="831850" y="1709738"/>
            <a:ext cx="10515600" cy="2852737"/>
          </a:xfrm>
        </p:spPr>
        <p:txBody>
          <a:bodyPr anchor="b"/>
          <a:lstStyle>
            <a:lvl1pPr>
              <a:defRPr sz="6000"/>
            </a:lvl1p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xmlns="" id="{3C276176-D2FA-448F-B5AE-945E045954D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l-GR"/>
              <a:t>Στυλ κειμένου υποδείγματος</a:t>
            </a:r>
          </a:p>
        </p:txBody>
      </p:sp>
      <p:sp>
        <p:nvSpPr>
          <p:cNvPr id="4" name="Θέση ημερομηνίας 3">
            <a:extLst>
              <a:ext uri="{FF2B5EF4-FFF2-40B4-BE49-F238E27FC236}">
                <a16:creationId xmlns:a16="http://schemas.microsoft.com/office/drawing/2014/main" xmlns="" id="{AF806203-A3D3-4F7B-BDFA-1F340C93E5FE}"/>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5" name="Θέση υποσέλιδου 4">
            <a:extLst>
              <a:ext uri="{FF2B5EF4-FFF2-40B4-BE49-F238E27FC236}">
                <a16:creationId xmlns:a16="http://schemas.microsoft.com/office/drawing/2014/main" xmlns="" id="{D3D4CE2B-8ED5-4D71-BF35-E5FA0BAF92D3}"/>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xmlns="" id="{36B04143-4F69-4B1F-A184-018313F8F644}"/>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14523879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Δύο περιεχόμεν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7E7A4A42-AEBF-4EFC-BB02-E1991A3CB675}"/>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xmlns="" id="{341C3C91-4952-4F82-BE27-7560AF427D65}"/>
              </a:ext>
            </a:extLst>
          </p:cNvPr>
          <p:cNvSpPr>
            <a:spLocks noGrp="1"/>
          </p:cNvSpPr>
          <p:nvPr>
            <p:ph sz="half" idx="1"/>
          </p:nvPr>
        </p:nvSpPr>
        <p:spPr>
          <a:xfrm>
            <a:off x="838200" y="1825625"/>
            <a:ext cx="5181600" cy="435133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περιεχομένου 3">
            <a:extLst>
              <a:ext uri="{FF2B5EF4-FFF2-40B4-BE49-F238E27FC236}">
                <a16:creationId xmlns:a16="http://schemas.microsoft.com/office/drawing/2014/main" xmlns="" id="{6B01EFF2-20B3-4194-A6DA-063EDB102BE6}"/>
              </a:ext>
            </a:extLst>
          </p:cNvPr>
          <p:cNvSpPr>
            <a:spLocks noGrp="1"/>
          </p:cNvSpPr>
          <p:nvPr>
            <p:ph sz="half" idx="2"/>
          </p:nvPr>
        </p:nvSpPr>
        <p:spPr>
          <a:xfrm>
            <a:off x="6172200" y="1825625"/>
            <a:ext cx="5181600" cy="435133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Θέση ημερομηνίας 4">
            <a:extLst>
              <a:ext uri="{FF2B5EF4-FFF2-40B4-BE49-F238E27FC236}">
                <a16:creationId xmlns:a16="http://schemas.microsoft.com/office/drawing/2014/main" xmlns="" id="{06E01652-AB15-4774-9C62-2CF3851616CD}"/>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6" name="Θέση υποσέλιδου 5">
            <a:extLst>
              <a:ext uri="{FF2B5EF4-FFF2-40B4-BE49-F238E27FC236}">
                <a16:creationId xmlns:a16="http://schemas.microsoft.com/office/drawing/2014/main" xmlns="" id="{8F8CBAF8-4074-4A0C-AB51-01233494B1EA}"/>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xmlns="" id="{59831228-FB91-463D-83E6-4CD0A49CE732}"/>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756527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Σύγκριση">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425E9DE-3A82-4C17-AF5A-C03EA470079D}"/>
              </a:ext>
            </a:extLst>
          </p:cNvPr>
          <p:cNvSpPr>
            <a:spLocks noGrp="1"/>
          </p:cNvSpPr>
          <p:nvPr>
            <p:ph type="title"/>
          </p:nvPr>
        </p:nvSpPr>
        <p:spPr>
          <a:xfrm>
            <a:off x="839788" y="365125"/>
            <a:ext cx="10515600" cy="1325563"/>
          </a:xfrm>
        </p:spPr>
        <p:txBody>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xmlns="" id="{AD8426BB-BFF1-410D-9207-99C2038833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4" name="Θέση περιεχομένου 3">
            <a:extLst>
              <a:ext uri="{FF2B5EF4-FFF2-40B4-BE49-F238E27FC236}">
                <a16:creationId xmlns:a16="http://schemas.microsoft.com/office/drawing/2014/main" xmlns="" id="{7219B1F6-2074-4B95-AA75-CEA2EC6099A8}"/>
              </a:ext>
            </a:extLst>
          </p:cNvPr>
          <p:cNvSpPr>
            <a:spLocks noGrp="1"/>
          </p:cNvSpPr>
          <p:nvPr>
            <p:ph sz="half" idx="2"/>
          </p:nvPr>
        </p:nvSpPr>
        <p:spPr>
          <a:xfrm>
            <a:off x="839788" y="2505075"/>
            <a:ext cx="5157787" cy="368458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5" name="Θέση κειμένου 4">
            <a:extLst>
              <a:ext uri="{FF2B5EF4-FFF2-40B4-BE49-F238E27FC236}">
                <a16:creationId xmlns:a16="http://schemas.microsoft.com/office/drawing/2014/main" xmlns="" id="{86E100BE-D4AE-47AE-B10B-B39235B5743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l-GR"/>
              <a:t>Στυλ κειμένου υποδείγματος</a:t>
            </a:r>
          </a:p>
        </p:txBody>
      </p:sp>
      <p:sp>
        <p:nvSpPr>
          <p:cNvPr id="6" name="Θέση περιεχομένου 5">
            <a:extLst>
              <a:ext uri="{FF2B5EF4-FFF2-40B4-BE49-F238E27FC236}">
                <a16:creationId xmlns:a16="http://schemas.microsoft.com/office/drawing/2014/main" xmlns="" id="{B6E515A9-A032-404B-84DF-670362C38C71}"/>
              </a:ext>
            </a:extLst>
          </p:cNvPr>
          <p:cNvSpPr>
            <a:spLocks noGrp="1"/>
          </p:cNvSpPr>
          <p:nvPr>
            <p:ph sz="quarter" idx="4"/>
          </p:nvPr>
        </p:nvSpPr>
        <p:spPr>
          <a:xfrm>
            <a:off x="6172200" y="2505075"/>
            <a:ext cx="5183188" cy="3684588"/>
          </a:xfrm>
        </p:spPr>
        <p:txBody>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7" name="Θέση ημερομηνίας 6">
            <a:extLst>
              <a:ext uri="{FF2B5EF4-FFF2-40B4-BE49-F238E27FC236}">
                <a16:creationId xmlns:a16="http://schemas.microsoft.com/office/drawing/2014/main" xmlns="" id="{2739FADB-D474-4975-8EC1-498EBD932B60}"/>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8" name="Θέση υποσέλιδου 7">
            <a:extLst>
              <a:ext uri="{FF2B5EF4-FFF2-40B4-BE49-F238E27FC236}">
                <a16:creationId xmlns:a16="http://schemas.microsoft.com/office/drawing/2014/main" xmlns="" id="{B6FB9844-9EBE-4607-98F2-B947D6173BE3}"/>
              </a:ext>
            </a:extLst>
          </p:cNvPr>
          <p:cNvSpPr>
            <a:spLocks noGrp="1"/>
          </p:cNvSpPr>
          <p:nvPr>
            <p:ph type="ftr" sz="quarter" idx="11"/>
          </p:nvPr>
        </p:nvSpPr>
        <p:spPr/>
        <p:txBody>
          <a:bodyPr/>
          <a:lstStyle/>
          <a:p>
            <a:endParaRPr lang="el-GR"/>
          </a:p>
        </p:txBody>
      </p:sp>
      <p:sp>
        <p:nvSpPr>
          <p:cNvPr id="9" name="Θέση αριθμού διαφάνειας 8">
            <a:extLst>
              <a:ext uri="{FF2B5EF4-FFF2-40B4-BE49-F238E27FC236}">
                <a16:creationId xmlns:a16="http://schemas.microsoft.com/office/drawing/2014/main" xmlns="" id="{A69CA273-69E6-4497-88F3-BB79990A4481}"/>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29305883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Μόνο τίτλος">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E36E9260-0D50-4424-AD38-3F701CE8B468}"/>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ημερομηνίας 2">
            <a:extLst>
              <a:ext uri="{FF2B5EF4-FFF2-40B4-BE49-F238E27FC236}">
                <a16:creationId xmlns:a16="http://schemas.microsoft.com/office/drawing/2014/main" xmlns="" id="{96628B92-7CE3-4DE7-BF50-18F69546AF25}"/>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4" name="Θέση υποσέλιδου 3">
            <a:extLst>
              <a:ext uri="{FF2B5EF4-FFF2-40B4-BE49-F238E27FC236}">
                <a16:creationId xmlns:a16="http://schemas.microsoft.com/office/drawing/2014/main" xmlns="" id="{70372835-39AA-413A-B8B6-A7BC709C1CB0}"/>
              </a:ext>
            </a:extLst>
          </p:cNvPr>
          <p:cNvSpPr>
            <a:spLocks noGrp="1"/>
          </p:cNvSpPr>
          <p:nvPr>
            <p:ph type="ftr" sz="quarter" idx="11"/>
          </p:nvPr>
        </p:nvSpPr>
        <p:spPr/>
        <p:txBody>
          <a:bodyPr/>
          <a:lstStyle/>
          <a:p>
            <a:endParaRPr lang="el-GR"/>
          </a:p>
        </p:txBody>
      </p:sp>
      <p:sp>
        <p:nvSpPr>
          <p:cNvPr id="5" name="Θέση αριθμού διαφάνειας 4">
            <a:extLst>
              <a:ext uri="{FF2B5EF4-FFF2-40B4-BE49-F238E27FC236}">
                <a16:creationId xmlns:a16="http://schemas.microsoft.com/office/drawing/2014/main" xmlns="" id="{295CC3B0-0AC9-4E35-892C-A6D7239AF387}"/>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69753840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Κενό">
    <p:spTree>
      <p:nvGrpSpPr>
        <p:cNvPr id="1" name=""/>
        <p:cNvGrpSpPr/>
        <p:nvPr/>
      </p:nvGrpSpPr>
      <p:grpSpPr>
        <a:xfrm>
          <a:off x="0" y="0"/>
          <a:ext cx="0" cy="0"/>
          <a:chOff x="0" y="0"/>
          <a:chExt cx="0" cy="0"/>
        </a:xfrm>
      </p:grpSpPr>
      <p:sp>
        <p:nvSpPr>
          <p:cNvPr id="2" name="Θέση ημερομηνίας 1">
            <a:extLst>
              <a:ext uri="{FF2B5EF4-FFF2-40B4-BE49-F238E27FC236}">
                <a16:creationId xmlns:a16="http://schemas.microsoft.com/office/drawing/2014/main" xmlns="" id="{CC02C730-DD7A-4609-8305-9C5C5BDB9F12}"/>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3" name="Θέση υποσέλιδου 2">
            <a:extLst>
              <a:ext uri="{FF2B5EF4-FFF2-40B4-BE49-F238E27FC236}">
                <a16:creationId xmlns:a16="http://schemas.microsoft.com/office/drawing/2014/main" xmlns="" id="{EC947101-5A2A-4CB5-A1E3-3D664B7AE61A}"/>
              </a:ext>
            </a:extLst>
          </p:cNvPr>
          <p:cNvSpPr>
            <a:spLocks noGrp="1"/>
          </p:cNvSpPr>
          <p:nvPr>
            <p:ph type="ftr" sz="quarter" idx="11"/>
          </p:nvPr>
        </p:nvSpPr>
        <p:spPr/>
        <p:txBody>
          <a:bodyPr/>
          <a:lstStyle/>
          <a:p>
            <a:endParaRPr lang="el-GR"/>
          </a:p>
        </p:txBody>
      </p:sp>
      <p:sp>
        <p:nvSpPr>
          <p:cNvPr id="4" name="Θέση αριθμού διαφάνειας 3">
            <a:extLst>
              <a:ext uri="{FF2B5EF4-FFF2-40B4-BE49-F238E27FC236}">
                <a16:creationId xmlns:a16="http://schemas.microsoft.com/office/drawing/2014/main" xmlns="" id="{DECA1281-3FFF-429B-91A9-CDE3E9B82EF4}"/>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633407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Περιεχόμενο με λεζάντ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E817A91C-C0DD-4B58-BE8B-190F834031C9}"/>
              </a:ext>
            </a:extLst>
          </p:cNvPr>
          <p:cNvSpPr>
            <a:spLocks noGrp="1"/>
          </p:cNvSpPr>
          <p:nvPr>
            <p:ph type="title"/>
          </p:nvPr>
        </p:nvSpPr>
        <p:spPr>
          <a:xfrm>
            <a:off x="839788" y="457200"/>
            <a:ext cx="3932237" cy="1600200"/>
          </a:xfrm>
        </p:spPr>
        <p:txBody>
          <a:bodyPr anchor="b"/>
          <a:lstStyle>
            <a:lvl1pPr>
              <a:defRPr sz="3200"/>
            </a:lvl1pPr>
          </a:lstStyle>
          <a:p>
            <a:r>
              <a:rPr lang="el-GR"/>
              <a:t>Κάντε κλικ για να επεξεργαστείτε τον τίτλο υποδείγματος</a:t>
            </a:r>
          </a:p>
        </p:txBody>
      </p:sp>
      <p:sp>
        <p:nvSpPr>
          <p:cNvPr id="3" name="Θέση περιεχομένου 2">
            <a:extLst>
              <a:ext uri="{FF2B5EF4-FFF2-40B4-BE49-F238E27FC236}">
                <a16:creationId xmlns:a16="http://schemas.microsoft.com/office/drawing/2014/main" xmlns="" id="{730A9603-2627-4F11-B13E-63DBFDA19D4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κειμένου 3">
            <a:extLst>
              <a:ext uri="{FF2B5EF4-FFF2-40B4-BE49-F238E27FC236}">
                <a16:creationId xmlns:a16="http://schemas.microsoft.com/office/drawing/2014/main" xmlns="" id="{3340F634-8A74-42DE-94DF-A57D8B1281C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κειμένου υποδείγματος</a:t>
            </a:r>
          </a:p>
        </p:txBody>
      </p:sp>
      <p:sp>
        <p:nvSpPr>
          <p:cNvPr id="5" name="Θέση ημερομηνίας 4">
            <a:extLst>
              <a:ext uri="{FF2B5EF4-FFF2-40B4-BE49-F238E27FC236}">
                <a16:creationId xmlns:a16="http://schemas.microsoft.com/office/drawing/2014/main" xmlns="" id="{C01FA265-9AE9-4223-AE3E-425FDBDA3A50}"/>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6" name="Θέση υποσέλιδου 5">
            <a:extLst>
              <a:ext uri="{FF2B5EF4-FFF2-40B4-BE49-F238E27FC236}">
                <a16:creationId xmlns:a16="http://schemas.microsoft.com/office/drawing/2014/main" xmlns="" id="{6079A5B7-AD04-49E4-B0D4-E642C52F86DD}"/>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xmlns="" id="{CBFB0E55-D488-4565-80C5-E8E50FAD94B7}"/>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26168646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Εικόνα με λεζάντα">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9E2B63F6-4EC9-4858-98C3-CA8295D58F21}"/>
              </a:ext>
            </a:extLst>
          </p:cNvPr>
          <p:cNvSpPr>
            <a:spLocks noGrp="1"/>
          </p:cNvSpPr>
          <p:nvPr>
            <p:ph type="title"/>
          </p:nvPr>
        </p:nvSpPr>
        <p:spPr>
          <a:xfrm>
            <a:off x="839788" y="457200"/>
            <a:ext cx="3932237" cy="1600200"/>
          </a:xfrm>
        </p:spPr>
        <p:txBody>
          <a:bodyPr anchor="b"/>
          <a:lstStyle>
            <a:lvl1pPr>
              <a:defRPr sz="3200"/>
            </a:lvl1pPr>
          </a:lstStyle>
          <a:p>
            <a:r>
              <a:rPr lang="el-GR"/>
              <a:t>Κάντε κλικ για να επεξεργαστείτε τον τίτλο υποδείγματος</a:t>
            </a:r>
          </a:p>
        </p:txBody>
      </p:sp>
      <p:sp>
        <p:nvSpPr>
          <p:cNvPr id="3" name="Θέση εικόνας 2">
            <a:extLst>
              <a:ext uri="{FF2B5EF4-FFF2-40B4-BE49-F238E27FC236}">
                <a16:creationId xmlns:a16="http://schemas.microsoft.com/office/drawing/2014/main" xmlns="" id="{0F862A75-6D91-4E82-8E45-1201990034D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l-GR"/>
          </a:p>
        </p:txBody>
      </p:sp>
      <p:sp>
        <p:nvSpPr>
          <p:cNvPr id="4" name="Θέση κειμένου 3">
            <a:extLst>
              <a:ext uri="{FF2B5EF4-FFF2-40B4-BE49-F238E27FC236}">
                <a16:creationId xmlns:a16="http://schemas.microsoft.com/office/drawing/2014/main" xmlns="" id="{35325CCA-A840-4AF0-8305-0444D9CA7D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l-GR"/>
              <a:t>Στυλ κειμένου υποδείγματος</a:t>
            </a:r>
          </a:p>
        </p:txBody>
      </p:sp>
      <p:sp>
        <p:nvSpPr>
          <p:cNvPr id="5" name="Θέση ημερομηνίας 4">
            <a:extLst>
              <a:ext uri="{FF2B5EF4-FFF2-40B4-BE49-F238E27FC236}">
                <a16:creationId xmlns:a16="http://schemas.microsoft.com/office/drawing/2014/main" xmlns="" id="{5F49FE09-C189-45A9-B7F7-E603D44B6FAC}"/>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6" name="Θέση υποσέλιδου 5">
            <a:extLst>
              <a:ext uri="{FF2B5EF4-FFF2-40B4-BE49-F238E27FC236}">
                <a16:creationId xmlns:a16="http://schemas.microsoft.com/office/drawing/2014/main" xmlns="" id="{AA2A5145-BD96-4FC8-AD07-9B0517E5DD4B}"/>
              </a:ext>
            </a:extLst>
          </p:cNvPr>
          <p:cNvSpPr>
            <a:spLocks noGrp="1"/>
          </p:cNvSpPr>
          <p:nvPr>
            <p:ph type="ftr" sz="quarter" idx="11"/>
          </p:nvPr>
        </p:nvSpPr>
        <p:spPr/>
        <p:txBody>
          <a:bodyPr/>
          <a:lstStyle/>
          <a:p>
            <a:endParaRPr lang="el-GR"/>
          </a:p>
        </p:txBody>
      </p:sp>
      <p:sp>
        <p:nvSpPr>
          <p:cNvPr id="7" name="Θέση αριθμού διαφάνειας 6">
            <a:extLst>
              <a:ext uri="{FF2B5EF4-FFF2-40B4-BE49-F238E27FC236}">
                <a16:creationId xmlns:a16="http://schemas.microsoft.com/office/drawing/2014/main" xmlns="" id="{177313B3-B89D-4E85-B4E3-92DF57F9F544}"/>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32670717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Τίτλος και Κατακόρυφο κείμενο">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78A7A3AA-C558-4556-ACAC-7D83938D5856}"/>
              </a:ext>
            </a:extLst>
          </p:cNvPr>
          <p:cNvSpPr>
            <a:spLocks noGrp="1"/>
          </p:cNvSpPr>
          <p:nvPr>
            <p:ph type="title"/>
          </p:nvPr>
        </p:nvSpPr>
        <p:spPr/>
        <p:txBody>
          <a:bodyPr/>
          <a:lstStyle/>
          <a:p>
            <a:r>
              <a:rPr lang="el-GR"/>
              <a:t>Κάντε κλικ για να επεξεργαστείτε τον τίτλο υποδείγματος</a:t>
            </a:r>
          </a:p>
        </p:txBody>
      </p:sp>
      <p:sp>
        <p:nvSpPr>
          <p:cNvPr id="3" name="Θέση κατακόρυφου κειμένου 2">
            <a:extLst>
              <a:ext uri="{FF2B5EF4-FFF2-40B4-BE49-F238E27FC236}">
                <a16:creationId xmlns:a16="http://schemas.microsoft.com/office/drawing/2014/main" xmlns="" id="{873CD7BF-6007-47CA-AF75-3B900CAB6D7E}"/>
              </a:ext>
            </a:extLst>
          </p:cNvPr>
          <p:cNvSpPr>
            <a:spLocks noGrp="1"/>
          </p:cNvSpPr>
          <p:nvPr>
            <p:ph type="body" orient="vert" idx="1"/>
          </p:nvPr>
        </p:nvSpPr>
        <p:spPr/>
        <p:txBody>
          <a:bodyPr vert="eaVert"/>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xmlns="" id="{395D357F-3BA9-4ED8-B88F-305CB8D35D22}"/>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5" name="Θέση υποσέλιδου 4">
            <a:extLst>
              <a:ext uri="{FF2B5EF4-FFF2-40B4-BE49-F238E27FC236}">
                <a16:creationId xmlns:a16="http://schemas.microsoft.com/office/drawing/2014/main" xmlns="" id="{1D5DEF85-B7A2-465F-A0CD-7E78F2DAE32B}"/>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xmlns="" id="{AA5E788A-547F-496B-AE07-83EE6328D9C7}"/>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8907696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Κατακόρυφος τίτλος και Κείμενο">
    <p:spTree>
      <p:nvGrpSpPr>
        <p:cNvPr id="1" name=""/>
        <p:cNvGrpSpPr/>
        <p:nvPr/>
      </p:nvGrpSpPr>
      <p:grpSpPr>
        <a:xfrm>
          <a:off x="0" y="0"/>
          <a:ext cx="0" cy="0"/>
          <a:chOff x="0" y="0"/>
          <a:chExt cx="0" cy="0"/>
        </a:xfrm>
      </p:grpSpPr>
      <p:sp>
        <p:nvSpPr>
          <p:cNvPr id="2" name="Κατακόρυφος τίτλος 1">
            <a:extLst>
              <a:ext uri="{FF2B5EF4-FFF2-40B4-BE49-F238E27FC236}">
                <a16:creationId xmlns:a16="http://schemas.microsoft.com/office/drawing/2014/main" xmlns="" id="{1DFF07AD-5B79-4FF0-B7A9-5F37D8D3C69D}"/>
              </a:ext>
            </a:extLst>
          </p:cNvPr>
          <p:cNvSpPr>
            <a:spLocks noGrp="1"/>
          </p:cNvSpPr>
          <p:nvPr>
            <p:ph type="title" orient="vert"/>
          </p:nvPr>
        </p:nvSpPr>
        <p:spPr>
          <a:xfrm>
            <a:off x="8724900" y="365125"/>
            <a:ext cx="2628900" cy="5811838"/>
          </a:xfrm>
        </p:spPr>
        <p:txBody>
          <a:bodyPr vert="eaVert"/>
          <a:lstStyle/>
          <a:p>
            <a:r>
              <a:rPr lang="el-GR"/>
              <a:t>Κάντε κλικ για να επεξεργαστείτε τον τίτλο υποδείγματος</a:t>
            </a:r>
          </a:p>
        </p:txBody>
      </p:sp>
      <p:sp>
        <p:nvSpPr>
          <p:cNvPr id="3" name="Θέση κατακόρυφου κειμένου 2">
            <a:extLst>
              <a:ext uri="{FF2B5EF4-FFF2-40B4-BE49-F238E27FC236}">
                <a16:creationId xmlns:a16="http://schemas.microsoft.com/office/drawing/2014/main" xmlns="" id="{C11D013B-8D98-432E-BF08-EFCEF3BB4F59}"/>
              </a:ext>
            </a:extLst>
          </p:cNvPr>
          <p:cNvSpPr>
            <a:spLocks noGrp="1"/>
          </p:cNvSpPr>
          <p:nvPr>
            <p:ph type="body" orient="vert" idx="1"/>
          </p:nvPr>
        </p:nvSpPr>
        <p:spPr>
          <a:xfrm>
            <a:off x="838200" y="365125"/>
            <a:ext cx="7734300" cy="5811838"/>
          </a:xfrm>
        </p:spPr>
        <p:txBody>
          <a:bodyPr vert="eaVert"/>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xmlns="" id="{F9B26F81-DDF3-4951-A16D-7F9E43B7500D}"/>
              </a:ext>
            </a:extLst>
          </p:cNvPr>
          <p:cNvSpPr>
            <a:spLocks noGrp="1"/>
          </p:cNvSpPr>
          <p:nvPr>
            <p:ph type="dt" sz="half" idx="10"/>
          </p:nvPr>
        </p:nvSpPr>
        <p:spPr/>
        <p:txBody>
          <a:bodyPr/>
          <a:lstStyle/>
          <a:p>
            <a:fld id="{17AD1186-F49A-413E-9B94-E4403C7D02A1}" type="datetimeFigureOut">
              <a:rPr lang="el-GR" smtClean="0"/>
              <a:t>2/9/2026</a:t>
            </a:fld>
            <a:endParaRPr lang="el-GR"/>
          </a:p>
        </p:txBody>
      </p:sp>
      <p:sp>
        <p:nvSpPr>
          <p:cNvPr id="5" name="Θέση υποσέλιδου 4">
            <a:extLst>
              <a:ext uri="{FF2B5EF4-FFF2-40B4-BE49-F238E27FC236}">
                <a16:creationId xmlns:a16="http://schemas.microsoft.com/office/drawing/2014/main" xmlns="" id="{E88EA791-EDE0-40DF-95CB-2334137BA0CB}"/>
              </a:ext>
            </a:extLst>
          </p:cNvPr>
          <p:cNvSpPr>
            <a:spLocks noGrp="1"/>
          </p:cNvSpPr>
          <p:nvPr>
            <p:ph type="ftr" sz="quarter" idx="11"/>
          </p:nvPr>
        </p:nvSpPr>
        <p:spPr/>
        <p:txBody>
          <a:bodyPr/>
          <a:lstStyle/>
          <a:p>
            <a:endParaRPr lang="el-GR"/>
          </a:p>
        </p:txBody>
      </p:sp>
      <p:sp>
        <p:nvSpPr>
          <p:cNvPr id="6" name="Θέση αριθμού διαφάνειας 5">
            <a:extLst>
              <a:ext uri="{FF2B5EF4-FFF2-40B4-BE49-F238E27FC236}">
                <a16:creationId xmlns:a16="http://schemas.microsoft.com/office/drawing/2014/main" xmlns="" id="{BFA96F4D-C4D2-4C98-803A-C7BC1B15E66D}"/>
              </a:ext>
            </a:extLst>
          </p:cNvPr>
          <p:cNvSpPr>
            <a:spLocks noGrp="1"/>
          </p:cNvSpPr>
          <p:nvPr>
            <p:ph type="sldNum" sz="quarter" idx="12"/>
          </p:nvPr>
        </p:nvSpPr>
        <p:spPr/>
        <p:txBody>
          <a:bodyPr/>
          <a:lstStyle/>
          <a:p>
            <a:fld id="{2C8EEA90-056C-4510-B009-D13E723570CD}" type="slidenum">
              <a:rPr lang="el-GR" smtClean="0"/>
              <a:t>‹#›</a:t>
            </a:fld>
            <a:endParaRPr lang="el-GR"/>
          </a:p>
        </p:txBody>
      </p:sp>
    </p:spTree>
    <p:extLst>
      <p:ext uri="{BB962C8B-B14F-4D97-AF65-F5344CB8AC3E}">
        <p14:creationId xmlns:p14="http://schemas.microsoft.com/office/powerpoint/2010/main" val="27052226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Θέση τίτλου 1">
            <a:extLst>
              <a:ext uri="{FF2B5EF4-FFF2-40B4-BE49-F238E27FC236}">
                <a16:creationId xmlns:a16="http://schemas.microsoft.com/office/drawing/2014/main" xmlns="" id="{23D196C5-EC04-4466-8E7D-FD0A455A0D9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l-GR"/>
              <a:t>Κάντε κλικ για να επεξεργαστείτε τον τίτλο υποδείγματος</a:t>
            </a:r>
          </a:p>
        </p:txBody>
      </p:sp>
      <p:sp>
        <p:nvSpPr>
          <p:cNvPr id="3" name="Θέση κειμένου 2">
            <a:extLst>
              <a:ext uri="{FF2B5EF4-FFF2-40B4-BE49-F238E27FC236}">
                <a16:creationId xmlns:a16="http://schemas.microsoft.com/office/drawing/2014/main" xmlns="" id="{A3907721-CD63-4112-9DF7-8FC571FD47C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l-GR"/>
              <a:t>Στυλ κειμένου υποδείγματος</a:t>
            </a:r>
          </a:p>
          <a:p>
            <a:pPr lvl="1"/>
            <a:r>
              <a:rPr lang="el-GR"/>
              <a:t>Δεύτερο επίπεδο</a:t>
            </a:r>
          </a:p>
          <a:p>
            <a:pPr lvl="2"/>
            <a:r>
              <a:rPr lang="el-GR"/>
              <a:t>Τρίτο επίπεδο</a:t>
            </a:r>
          </a:p>
          <a:p>
            <a:pPr lvl="3"/>
            <a:r>
              <a:rPr lang="el-GR"/>
              <a:t>Τέταρτο επίπεδο</a:t>
            </a:r>
          </a:p>
          <a:p>
            <a:pPr lvl="4"/>
            <a:r>
              <a:rPr lang="el-GR"/>
              <a:t>Πέμπτο επίπεδο</a:t>
            </a:r>
          </a:p>
        </p:txBody>
      </p:sp>
      <p:sp>
        <p:nvSpPr>
          <p:cNvPr id="4" name="Θέση ημερομηνίας 3">
            <a:extLst>
              <a:ext uri="{FF2B5EF4-FFF2-40B4-BE49-F238E27FC236}">
                <a16:creationId xmlns:a16="http://schemas.microsoft.com/office/drawing/2014/main" xmlns="" id="{19736405-0927-4179-9151-2C513EBFD27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7AD1186-F49A-413E-9B94-E4403C7D02A1}" type="datetimeFigureOut">
              <a:rPr lang="el-GR" smtClean="0"/>
              <a:t>2/9/2026</a:t>
            </a:fld>
            <a:endParaRPr lang="el-GR"/>
          </a:p>
        </p:txBody>
      </p:sp>
      <p:sp>
        <p:nvSpPr>
          <p:cNvPr id="5" name="Θέση υποσέλιδου 4">
            <a:extLst>
              <a:ext uri="{FF2B5EF4-FFF2-40B4-BE49-F238E27FC236}">
                <a16:creationId xmlns:a16="http://schemas.microsoft.com/office/drawing/2014/main" xmlns="" id="{1E61DD46-C3AF-4F66-BE26-546ACDE5983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l-GR"/>
          </a:p>
        </p:txBody>
      </p:sp>
      <p:sp>
        <p:nvSpPr>
          <p:cNvPr id="6" name="Θέση αριθμού διαφάνειας 5">
            <a:extLst>
              <a:ext uri="{FF2B5EF4-FFF2-40B4-BE49-F238E27FC236}">
                <a16:creationId xmlns:a16="http://schemas.microsoft.com/office/drawing/2014/main" xmlns="" id="{DBEB2728-64BB-4448-A14D-E34D217802D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8EEA90-056C-4510-B009-D13E723570CD}" type="slidenum">
              <a:rPr lang="el-GR" smtClean="0"/>
              <a:t>‹#›</a:t>
            </a:fld>
            <a:endParaRPr lang="el-GR"/>
          </a:p>
        </p:txBody>
      </p:sp>
    </p:spTree>
    <p:extLst>
      <p:ext uri="{BB962C8B-B14F-4D97-AF65-F5344CB8AC3E}">
        <p14:creationId xmlns:p14="http://schemas.microsoft.com/office/powerpoint/2010/main" val="2192432685"/>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l-G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canyoning-caving.blogspot.com/2019/05/blog-post_22.html" TargetMode="External"/><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3.jpeg"/><Relationship Id="rId4"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22.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6.jpg"/></Relationships>
</file>

<file path=ppt/slides/_rels/slide16.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image" Target="../media/image29.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image" Target="../media/image36.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43.jp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image" Target="../media/image44.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A166289B-A6FF-45ED-8BC6-E09BBBF7875D}"/>
              </a:ext>
            </a:extLst>
          </p:cNvPr>
          <p:cNvSpPr>
            <a:spLocks noGrp="1"/>
          </p:cNvSpPr>
          <p:nvPr>
            <p:ph type="ctrTitle"/>
          </p:nvPr>
        </p:nvSpPr>
        <p:spPr/>
        <p:txBody>
          <a:bodyPr/>
          <a:lstStyle/>
          <a:p>
            <a:endParaRPr lang="el-GR" dirty="0"/>
          </a:p>
        </p:txBody>
      </p:sp>
      <p:sp>
        <p:nvSpPr>
          <p:cNvPr id="3" name="Υπότιτλος 2">
            <a:extLst>
              <a:ext uri="{FF2B5EF4-FFF2-40B4-BE49-F238E27FC236}">
                <a16:creationId xmlns:a16="http://schemas.microsoft.com/office/drawing/2014/main" xmlns="" id="{D0A632FA-38CF-47F8-96A3-3B444988F8F8}"/>
              </a:ext>
            </a:extLst>
          </p:cNvPr>
          <p:cNvSpPr>
            <a:spLocks noGrp="1"/>
          </p:cNvSpPr>
          <p:nvPr>
            <p:ph type="subTitle" idx="1"/>
          </p:nvPr>
        </p:nvSpPr>
        <p:spPr/>
        <p:txBody>
          <a:bodyPr/>
          <a:lstStyle/>
          <a:p>
            <a:endParaRPr lang="el-GR" dirty="0"/>
          </a:p>
        </p:txBody>
      </p:sp>
      <p:pic>
        <p:nvPicPr>
          <p:cNvPr id="18" name="Εικόνα 17">
            <a:extLst>
              <a:ext uri="{FF2B5EF4-FFF2-40B4-BE49-F238E27FC236}">
                <a16:creationId xmlns:a16="http://schemas.microsoft.com/office/drawing/2014/main" xmlns="" id="{F5AF12CC-69E9-4F62-84E2-67B9B9F84D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3" name="TextBox 22">
            <a:extLst>
              <a:ext uri="{FF2B5EF4-FFF2-40B4-BE49-F238E27FC236}">
                <a16:creationId xmlns:a16="http://schemas.microsoft.com/office/drawing/2014/main" xmlns="" id="{E5D849F3-0442-4CC3-90C9-1518493BE5A5}"/>
              </a:ext>
            </a:extLst>
          </p:cNvPr>
          <p:cNvSpPr txBox="1"/>
          <p:nvPr/>
        </p:nvSpPr>
        <p:spPr>
          <a:xfrm>
            <a:off x="0" y="-1"/>
            <a:ext cx="12192000" cy="6858000"/>
          </a:xfrm>
          <a:custGeom>
            <a:avLst/>
            <a:gdLst/>
            <a:ahLst/>
            <a:cxnLst/>
            <a:rect l="l" t="t" r="r" b="b"/>
            <a:pathLst>
              <a:path w="12151360" h="6858000">
                <a:moveTo>
                  <a:pt x="769144" y="4475639"/>
                </a:moveTo>
                <a:cubicBezTo>
                  <a:pt x="765175" y="4475639"/>
                  <a:pt x="761802" y="4476631"/>
                  <a:pt x="759024" y="4478615"/>
                </a:cubicBezTo>
                <a:cubicBezTo>
                  <a:pt x="756246" y="4480600"/>
                  <a:pt x="753864" y="4483973"/>
                  <a:pt x="751880" y="4488736"/>
                </a:cubicBezTo>
                <a:cubicBezTo>
                  <a:pt x="749896" y="4493498"/>
                  <a:pt x="748407" y="4499749"/>
                  <a:pt x="747415" y="4507488"/>
                </a:cubicBezTo>
                <a:cubicBezTo>
                  <a:pt x="746423" y="4515227"/>
                  <a:pt x="745927" y="4524653"/>
                  <a:pt x="745927" y="4535765"/>
                </a:cubicBezTo>
                <a:cubicBezTo>
                  <a:pt x="745927" y="4547275"/>
                  <a:pt x="746423" y="4556899"/>
                  <a:pt x="747415" y="4564638"/>
                </a:cubicBezTo>
                <a:cubicBezTo>
                  <a:pt x="748407" y="4572377"/>
                  <a:pt x="749896" y="4578529"/>
                  <a:pt x="751880" y="4583093"/>
                </a:cubicBezTo>
                <a:cubicBezTo>
                  <a:pt x="753864" y="4587657"/>
                  <a:pt x="756246" y="4591030"/>
                  <a:pt x="759024" y="4593213"/>
                </a:cubicBezTo>
                <a:cubicBezTo>
                  <a:pt x="761802" y="4595396"/>
                  <a:pt x="765175" y="4596487"/>
                  <a:pt x="769144" y="4596487"/>
                </a:cubicBezTo>
                <a:lnTo>
                  <a:pt x="967979" y="4596487"/>
                </a:lnTo>
                <a:cubicBezTo>
                  <a:pt x="971550" y="4596487"/>
                  <a:pt x="974825" y="4595396"/>
                  <a:pt x="977801" y="4593213"/>
                </a:cubicBezTo>
                <a:cubicBezTo>
                  <a:pt x="980778" y="4591030"/>
                  <a:pt x="983258" y="4587657"/>
                  <a:pt x="985243" y="4583093"/>
                </a:cubicBezTo>
                <a:cubicBezTo>
                  <a:pt x="987227" y="4578529"/>
                  <a:pt x="988715" y="4572377"/>
                  <a:pt x="989707" y="4564638"/>
                </a:cubicBezTo>
                <a:cubicBezTo>
                  <a:pt x="990699" y="4556899"/>
                  <a:pt x="991196" y="4547275"/>
                  <a:pt x="991196" y="4535765"/>
                </a:cubicBezTo>
                <a:cubicBezTo>
                  <a:pt x="991196" y="4524653"/>
                  <a:pt x="990699" y="4515227"/>
                  <a:pt x="989707" y="4507488"/>
                </a:cubicBezTo>
                <a:cubicBezTo>
                  <a:pt x="988715" y="4499749"/>
                  <a:pt x="987227" y="4493498"/>
                  <a:pt x="985243" y="4488736"/>
                </a:cubicBezTo>
                <a:cubicBezTo>
                  <a:pt x="983258" y="4483973"/>
                  <a:pt x="980778" y="4480600"/>
                  <a:pt x="977801" y="4478615"/>
                </a:cubicBezTo>
                <a:cubicBezTo>
                  <a:pt x="974825" y="4476631"/>
                  <a:pt x="971550" y="4475639"/>
                  <a:pt x="967979" y="4475639"/>
                </a:cubicBezTo>
                <a:close/>
                <a:moveTo>
                  <a:pt x="5170885" y="4302403"/>
                </a:moveTo>
                <a:lnTo>
                  <a:pt x="5171480" y="4302403"/>
                </a:lnTo>
                <a:lnTo>
                  <a:pt x="5280422" y="4629825"/>
                </a:lnTo>
                <a:lnTo>
                  <a:pt x="5061942" y="4629825"/>
                </a:lnTo>
                <a:close/>
                <a:moveTo>
                  <a:pt x="3380185" y="4302403"/>
                </a:moveTo>
                <a:lnTo>
                  <a:pt x="3380780" y="4302403"/>
                </a:lnTo>
                <a:lnTo>
                  <a:pt x="3489722" y="4629825"/>
                </a:lnTo>
                <a:lnTo>
                  <a:pt x="3271242" y="4629825"/>
                </a:lnTo>
                <a:close/>
                <a:moveTo>
                  <a:pt x="871538" y="4270256"/>
                </a:moveTo>
                <a:cubicBezTo>
                  <a:pt x="909638" y="4270256"/>
                  <a:pt x="941388" y="4276606"/>
                  <a:pt x="966788" y="4289306"/>
                </a:cubicBezTo>
                <a:cubicBezTo>
                  <a:pt x="992188" y="4302006"/>
                  <a:pt x="1012528" y="4320064"/>
                  <a:pt x="1027808" y="4343479"/>
                </a:cubicBezTo>
                <a:cubicBezTo>
                  <a:pt x="1043087" y="4366895"/>
                  <a:pt x="1053902" y="4394974"/>
                  <a:pt x="1060252" y="4427716"/>
                </a:cubicBezTo>
                <a:cubicBezTo>
                  <a:pt x="1066602" y="4460458"/>
                  <a:pt x="1069777" y="4497070"/>
                  <a:pt x="1069777" y="4537551"/>
                </a:cubicBezTo>
                <a:cubicBezTo>
                  <a:pt x="1069777" y="4574461"/>
                  <a:pt x="1066503" y="4609485"/>
                  <a:pt x="1059954" y="4642624"/>
                </a:cubicBezTo>
                <a:cubicBezTo>
                  <a:pt x="1053406" y="4675763"/>
                  <a:pt x="1042194" y="4704735"/>
                  <a:pt x="1026319" y="4729540"/>
                </a:cubicBezTo>
                <a:cubicBezTo>
                  <a:pt x="1010444" y="4754344"/>
                  <a:pt x="989608" y="4773990"/>
                  <a:pt x="963811" y="4788475"/>
                </a:cubicBezTo>
                <a:cubicBezTo>
                  <a:pt x="938014" y="4802962"/>
                  <a:pt x="905868" y="4810204"/>
                  <a:pt x="867371" y="4810204"/>
                </a:cubicBezTo>
                <a:cubicBezTo>
                  <a:pt x="828874" y="4810204"/>
                  <a:pt x="796925" y="4803954"/>
                  <a:pt x="771525" y="4791452"/>
                </a:cubicBezTo>
                <a:cubicBezTo>
                  <a:pt x="746125" y="4778950"/>
                  <a:pt x="725885" y="4760992"/>
                  <a:pt x="710804" y="4737576"/>
                </a:cubicBezTo>
                <a:cubicBezTo>
                  <a:pt x="695722" y="4714161"/>
                  <a:pt x="685007" y="4685586"/>
                  <a:pt x="678657" y="4651851"/>
                </a:cubicBezTo>
                <a:cubicBezTo>
                  <a:pt x="672307" y="4618117"/>
                  <a:pt x="669132" y="4580017"/>
                  <a:pt x="669132" y="4537551"/>
                </a:cubicBezTo>
                <a:cubicBezTo>
                  <a:pt x="669132" y="4501833"/>
                  <a:pt x="672406" y="4467801"/>
                  <a:pt x="678954" y="4435455"/>
                </a:cubicBezTo>
                <a:cubicBezTo>
                  <a:pt x="685503" y="4403110"/>
                  <a:pt x="696714" y="4374733"/>
                  <a:pt x="712589" y="4350325"/>
                </a:cubicBezTo>
                <a:cubicBezTo>
                  <a:pt x="728464" y="4325918"/>
                  <a:pt x="749300" y="4306471"/>
                  <a:pt x="775097" y="4291985"/>
                </a:cubicBezTo>
                <a:cubicBezTo>
                  <a:pt x="800894" y="4277499"/>
                  <a:pt x="833041" y="4270256"/>
                  <a:pt x="871538" y="4270256"/>
                </a:cubicBezTo>
                <a:close/>
                <a:moveTo>
                  <a:pt x="5660231" y="4155361"/>
                </a:moveTo>
                <a:cubicBezTo>
                  <a:pt x="5643960" y="4155361"/>
                  <a:pt x="5631756" y="4159925"/>
                  <a:pt x="5623620" y="4169053"/>
                </a:cubicBezTo>
                <a:cubicBezTo>
                  <a:pt x="5615483" y="4178181"/>
                  <a:pt x="5611416" y="4191278"/>
                  <a:pt x="5611416" y="4208343"/>
                </a:cubicBezTo>
                <a:lnTo>
                  <a:pt x="5611416" y="4232751"/>
                </a:lnTo>
                <a:cubicBezTo>
                  <a:pt x="5611416" y="4245055"/>
                  <a:pt x="5611813" y="4255473"/>
                  <a:pt x="5612606" y="4264005"/>
                </a:cubicBezTo>
                <a:cubicBezTo>
                  <a:pt x="5613400" y="4272538"/>
                  <a:pt x="5614988" y="4280178"/>
                  <a:pt x="5617369" y="4286925"/>
                </a:cubicBezTo>
                <a:cubicBezTo>
                  <a:pt x="5619750" y="4293672"/>
                  <a:pt x="5623124" y="4300319"/>
                  <a:pt x="5627489" y="4306868"/>
                </a:cubicBezTo>
                <a:cubicBezTo>
                  <a:pt x="5631855" y="4313416"/>
                  <a:pt x="5637808" y="4320858"/>
                  <a:pt x="5645348" y="4329192"/>
                </a:cubicBezTo>
                <a:lnTo>
                  <a:pt x="5810845" y="4524454"/>
                </a:lnTo>
                <a:lnTo>
                  <a:pt x="5633443" y="4751268"/>
                </a:lnTo>
                <a:cubicBezTo>
                  <a:pt x="5625505" y="4761191"/>
                  <a:pt x="5619155" y="4769723"/>
                  <a:pt x="5614392" y="4776867"/>
                </a:cubicBezTo>
                <a:cubicBezTo>
                  <a:pt x="5609630" y="4784011"/>
                  <a:pt x="5606058" y="4790956"/>
                  <a:pt x="5603677" y="4797703"/>
                </a:cubicBezTo>
                <a:cubicBezTo>
                  <a:pt x="5601295" y="4804450"/>
                  <a:pt x="5599609" y="4811792"/>
                  <a:pt x="5598616" y="4819729"/>
                </a:cubicBezTo>
                <a:cubicBezTo>
                  <a:pt x="5597624" y="4827667"/>
                  <a:pt x="5597128" y="4836993"/>
                  <a:pt x="5597128" y="4847709"/>
                </a:cubicBezTo>
                <a:lnTo>
                  <a:pt x="5597128" y="4872117"/>
                </a:lnTo>
                <a:cubicBezTo>
                  <a:pt x="5597128" y="4889579"/>
                  <a:pt x="5601395" y="4902875"/>
                  <a:pt x="5609927" y="4912003"/>
                </a:cubicBezTo>
                <a:cubicBezTo>
                  <a:pt x="5618460" y="4921131"/>
                  <a:pt x="5630664" y="4925695"/>
                  <a:pt x="5646539" y="4925695"/>
                </a:cubicBezTo>
                <a:lnTo>
                  <a:pt x="6060877" y="4925695"/>
                </a:lnTo>
                <a:cubicBezTo>
                  <a:pt x="6064448" y="4925695"/>
                  <a:pt x="6067723" y="4924604"/>
                  <a:pt x="6070700" y="4922421"/>
                </a:cubicBezTo>
                <a:cubicBezTo>
                  <a:pt x="6073676" y="4920238"/>
                  <a:pt x="6076156" y="4916765"/>
                  <a:pt x="6078141" y="4912003"/>
                </a:cubicBezTo>
                <a:cubicBezTo>
                  <a:pt x="6080125" y="4907240"/>
                  <a:pt x="6081613" y="4900990"/>
                  <a:pt x="6082605" y="4893250"/>
                </a:cubicBezTo>
                <a:cubicBezTo>
                  <a:pt x="6083598" y="4885511"/>
                  <a:pt x="6084094" y="4875887"/>
                  <a:pt x="6084094" y="4864378"/>
                </a:cubicBezTo>
                <a:cubicBezTo>
                  <a:pt x="6084094" y="4852869"/>
                  <a:pt x="6083598" y="4843244"/>
                  <a:pt x="6082605" y="4835505"/>
                </a:cubicBezTo>
                <a:cubicBezTo>
                  <a:pt x="6081613" y="4827766"/>
                  <a:pt x="6080125" y="4821515"/>
                  <a:pt x="6078141" y="4816753"/>
                </a:cubicBezTo>
                <a:cubicBezTo>
                  <a:pt x="6076156" y="4811990"/>
                  <a:pt x="6073676" y="4808518"/>
                  <a:pt x="6070700" y="4806335"/>
                </a:cubicBezTo>
                <a:cubicBezTo>
                  <a:pt x="6067723" y="4804152"/>
                  <a:pt x="6064448" y="4803061"/>
                  <a:pt x="6060877" y="4803061"/>
                </a:cubicBezTo>
                <a:lnTo>
                  <a:pt x="5780484" y="4803061"/>
                </a:lnTo>
                <a:lnTo>
                  <a:pt x="5951339" y="4580414"/>
                </a:lnTo>
                <a:cubicBezTo>
                  <a:pt x="5955705" y="4574858"/>
                  <a:pt x="5959276" y="4570095"/>
                  <a:pt x="5962055" y="4566126"/>
                </a:cubicBezTo>
                <a:cubicBezTo>
                  <a:pt x="5964833" y="4562158"/>
                  <a:pt x="5966917" y="4558189"/>
                  <a:pt x="5968306" y="4554220"/>
                </a:cubicBezTo>
                <a:cubicBezTo>
                  <a:pt x="5969694" y="4550251"/>
                  <a:pt x="5970588" y="4545588"/>
                  <a:pt x="5970984" y="4540230"/>
                </a:cubicBezTo>
                <a:cubicBezTo>
                  <a:pt x="5971382" y="4534872"/>
                  <a:pt x="5971580" y="4528026"/>
                  <a:pt x="5971580" y="4519692"/>
                </a:cubicBezTo>
                <a:cubicBezTo>
                  <a:pt x="5971580" y="4510961"/>
                  <a:pt x="5971382" y="4503817"/>
                  <a:pt x="5970984" y="4498261"/>
                </a:cubicBezTo>
                <a:cubicBezTo>
                  <a:pt x="5970588" y="4492705"/>
                  <a:pt x="5969694" y="4487843"/>
                  <a:pt x="5968306" y="4483675"/>
                </a:cubicBezTo>
                <a:cubicBezTo>
                  <a:pt x="5966917" y="4479508"/>
                  <a:pt x="5964833" y="4475639"/>
                  <a:pt x="5962055" y="4472067"/>
                </a:cubicBezTo>
                <a:cubicBezTo>
                  <a:pt x="5959276" y="4468495"/>
                  <a:pt x="5955705" y="4464328"/>
                  <a:pt x="5951339" y="4459565"/>
                </a:cubicBezTo>
                <a:lnTo>
                  <a:pt x="5796558" y="4277995"/>
                </a:lnTo>
                <a:lnTo>
                  <a:pt x="6057900" y="4277995"/>
                </a:lnTo>
                <a:cubicBezTo>
                  <a:pt x="6061472" y="4277995"/>
                  <a:pt x="6064746" y="4276904"/>
                  <a:pt x="6067723" y="4274721"/>
                </a:cubicBezTo>
                <a:cubicBezTo>
                  <a:pt x="6070700" y="4272538"/>
                  <a:pt x="6073180" y="4269065"/>
                  <a:pt x="6075164" y="4264303"/>
                </a:cubicBezTo>
                <a:cubicBezTo>
                  <a:pt x="6077148" y="4259540"/>
                  <a:pt x="6078637" y="4253290"/>
                  <a:pt x="6079629" y="4245550"/>
                </a:cubicBezTo>
                <a:cubicBezTo>
                  <a:pt x="6080621" y="4237811"/>
                  <a:pt x="6081117" y="4228386"/>
                  <a:pt x="6081117" y="4217273"/>
                </a:cubicBezTo>
                <a:cubicBezTo>
                  <a:pt x="6081117" y="4205367"/>
                  <a:pt x="6080621" y="4195544"/>
                  <a:pt x="6079629" y="4187805"/>
                </a:cubicBezTo>
                <a:cubicBezTo>
                  <a:pt x="6078637" y="4180066"/>
                  <a:pt x="6077148" y="4173716"/>
                  <a:pt x="6075164" y="4168755"/>
                </a:cubicBezTo>
                <a:cubicBezTo>
                  <a:pt x="6073180" y="4163794"/>
                  <a:pt x="6070700" y="4160322"/>
                  <a:pt x="6067723" y="4158337"/>
                </a:cubicBezTo>
                <a:cubicBezTo>
                  <a:pt x="6064746" y="4156353"/>
                  <a:pt x="6061472" y="4155361"/>
                  <a:pt x="6057900" y="4155361"/>
                </a:cubicBezTo>
                <a:close/>
                <a:moveTo>
                  <a:pt x="2555082" y="4155361"/>
                </a:moveTo>
                <a:cubicBezTo>
                  <a:pt x="2538810" y="4155361"/>
                  <a:pt x="2526606" y="4159925"/>
                  <a:pt x="2518470" y="4169053"/>
                </a:cubicBezTo>
                <a:cubicBezTo>
                  <a:pt x="2510334" y="4178181"/>
                  <a:pt x="2506266" y="4191278"/>
                  <a:pt x="2506266" y="4208343"/>
                </a:cubicBezTo>
                <a:lnTo>
                  <a:pt x="2506266" y="4232751"/>
                </a:lnTo>
                <a:cubicBezTo>
                  <a:pt x="2506266" y="4245055"/>
                  <a:pt x="2506663" y="4255473"/>
                  <a:pt x="2507457" y="4264005"/>
                </a:cubicBezTo>
                <a:cubicBezTo>
                  <a:pt x="2508251" y="4272538"/>
                  <a:pt x="2509838" y="4280178"/>
                  <a:pt x="2512219" y="4286925"/>
                </a:cubicBezTo>
                <a:cubicBezTo>
                  <a:pt x="2514601" y="4293672"/>
                  <a:pt x="2517974" y="4300319"/>
                  <a:pt x="2522340" y="4306868"/>
                </a:cubicBezTo>
                <a:cubicBezTo>
                  <a:pt x="2526705" y="4313416"/>
                  <a:pt x="2532658" y="4320858"/>
                  <a:pt x="2540199" y="4329192"/>
                </a:cubicBezTo>
                <a:lnTo>
                  <a:pt x="2705696" y="4524454"/>
                </a:lnTo>
                <a:lnTo>
                  <a:pt x="2528293" y="4751268"/>
                </a:lnTo>
                <a:cubicBezTo>
                  <a:pt x="2520355" y="4761191"/>
                  <a:pt x="2514005" y="4769723"/>
                  <a:pt x="2509243" y="4776867"/>
                </a:cubicBezTo>
                <a:cubicBezTo>
                  <a:pt x="2504480" y="4784011"/>
                  <a:pt x="2500908" y="4790956"/>
                  <a:pt x="2498527" y="4797703"/>
                </a:cubicBezTo>
                <a:cubicBezTo>
                  <a:pt x="2496146" y="4804450"/>
                  <a:pt x="2494459" y="4811792"/>
                  <a:pt x="2493467" y="4819729"/>
                </a:cubicBezTo>
                <a:cubicBezTo>
                  <a:pt x="2492475" y="4827667"/>
                  <a:pt x="2491979" y="4836993"/>
                  <a:pt x="2491979" y="4847709"/>
                </a:cubicBezTo>
                <a:lnTo>
                  <a:pt x="2491979" y="4872117"/>
                </a:lnTo>
                <a:cubicBezTo>
                  <a:pt x="2491979" y="4889579"/>
                  <a:pt x="2496245" y="4902875"/>
                  <a:pt x="2504778" y="4912003"/>
                </a:cubicBezTo>
                <a:cubicBezTo>
                  <a:pt x="2513311" y="4921131"/>
                  <a:pt x="2525514" y="4925695"/>
                  <a:pt x="2541389" y="4925695"/>
                </a:cubicBezTo>
                <a:lnTo>
                  <a:pt x="2955727" y="4925695"/>
                </a:lnTo>
                <a:cubicBezTo>
                  <a:pt x="2959299" y="4925695"/>
                  <a:pt x="2962573" y="4924604"/>
                  <a:pt x="2965550" y="4922421"/>
                </a:cubicBezTo>
                <a:cubicBezTo>
                  <a:pt x="2968526" y="4920238"/>
                  <a:pt x="2971007" y="4916765"/>
                  <a:pt x="2972991" y="4912003"/>
                </a:cubicBezTo>
                <a:cubicBezTo>
                  <a:pt x="2974975" y="4907240"/>
                  <a:pt x="2976464" y="4900990"/>
                  <a:pt x="2977456" y="4893250"/>
                </a:cubicBezTo>
                <a:cubicBezTo>
                  <a:pt x="2978448" y="4885511"/>
                  <a:pt x="2978944" y="4875887"/>
                  <a:pt x="2978944" y="4864378"/>
                </a:cubicBezTo>
                <a:cubicBezTo>
                  <a:pt x="2978944" y="4852869"/>
                  <a:pt x="2978448" y="4843244"/>
                  <a:pt x="2977456" y="4835505"/>
                </a:cubicBezTo>
                <a:cubicBezTo>
                  <a:pt x="2976464" y="4827766"/>
                  <a:pt x="2974975" y="4821515"/>
                  <a:pt x="2972991" y="4816753"/>
                </a:cubicBezTo>
                <a:cubicBezTo>
                  <a:pt x="2971007" y="4811990"/>
                  <a:pt x="2968526" y="4808518"/>
                  <a:pt x="2965550" y="4806335"/>
                </a:cubicBezTo>
                <a:cubicBezTo>
                  <a:pt x="2962573" y="4804152"/>
                  <a:pt x="2959299" y="4803061"/>
                  <a:pt x="2955727" y="4803061"/>
                </a:cubicBezTo>
                <a:lnTo>
                  <a:pt x="2675335" y="4803061"/>
                </a:lnTo>
                <a:lnTo>
                  <a:pt x="2846189" y="4580414"/>
                </a:lnTo>
                <a:cubicBezTo>
                  <a:pt x="2850555" y="4574858"/>
                  <a:pt x="2854127" y="4570095"/>
                  <a:pt x="2856905" y="4566126"/>
                </a:cubicBezTo>
                <a:cubicBezTo>
                  <a:pt x="2859683" y="4562158"/>
                  <a:pt x="2861767" y="4558189"/>
                  <a:pt x="2863156" y="4554220"/>
                </a:cubicBezTo>
                <a:cubicBezTo>
                  <a:pt x="2864545" y="4550251"/>
                  <a:pt x="2865438" y="4545588"/>
                  <a:pt x="2865835" y="4540230"/>
                </a:cubicBezTo>
                <a:cubicBezTo>
                  <a:pt x="2866232" y="4534872"/>
                  <a:pt x="2866430" y="4528026"/>
                  <a:pt x="2866430" y="4519692"/>
                </a:cubicBezTo>
                <a:cubicBezTo>
                  <a:pt x="2866430" y="4510961"/>
                  <a:pt x="2866232" y="4503817"/>
                  <a:pt x="2865835" y="4498261"/>
                </a:cubicBezTo>
                <a:cubicBezTo>
                  <a:pt x="2865438" y="4492705"/>
                  <a:pt x="2864545" y="4487843"/>
                  <a:pt x="2863156" y="4483675"/>
                </a:cubicBezTo>
                <a:cubicBezTo>
                  <a:pt x="2861767" y="4479508"/>
                  <a:pt x="2859683" y="4475639"/>
                  <a:pt x="2856905" y="4472067"/>
                </a:cubicBezTo>
                <a:cubicBezTo>
                  <a:pt x="2854127" y="4468495"/>
                  <a:pt x="2850555" y="4464328"/>
                  <a:pt x="2846189" y="4459565"/>
                </a:cubicBezTo>
                <a:lnTo>
                  <a:pt x="2691408" y="4277995"/>
                </a:lnTo>
                <a:lnTo>
                  <a:pt x="2952750" y="4277995"/>
                </a:lnTo>
                <a:cubicBezTo>
                  <a:pt x="2956323" y="4277995"/>
                  <a:pt x="2959597" y="4276904"/>
                  <a:pt x="2962573" y="4274721"/>
                </a:cubicBezTo>
                <a:cubicBezTo>
                  <a:pt x="2965550" y="4272538"/>
                  <a:pt x="2968030" y="4269065"/>
                  <a:pt x="2970015" y="4264303"/>
                </a:cubicBezTo>
                <a:cubicBezTo>
                  <a:pt x="2971999" y="4259540"/>
                  <a:pt x="2973487" y="4253290"/>
                  <a:pt x="2974479" y="4245550"/>
                </a:cubicBezTo>
                <a:cubicBezTo>
                  <a:pt x="2975472" y="4237811"/>
                  <a:pt x="2975968" y="4228386"/>
                  <a:pt x="2975968" y="4217273"/>
                </a:cubicBezTo>
                <a:cubicBezTo>
                  <a:pt x="2975968" y="4205367"/>
                  <a:pt x="2975472" y="4195544"/>
                  <a:pt x="2974479" y="4187805"/>
                </a:cubicBezTo>
                <a:cubicBezTo>
                  <a:pt x="2973487" y="4180066"/>
                  <a:pt x="2971999" y="4173716"/>
                  <a:pt x="2970015" y="4168755"/>
                </a:cubicBezTo>
                <a:cubicBezTo>
                  <a:pt x="2968030" y="4163794"/>
                  <a:pt x="2965550" y="4160322"/>
                  <a:pt x="2962573" y="4158337"/>
                </a:cubicBezTo>
                <a:cubicBezTo>
                  <a:pt x="2959597" y="4156353"/>
                  <a:pt x="2956323" y="4155361"/>
                  <a:pt x="2952750" y="4155361"/>
                </a:cubicBezTo>
                <a:close/>
                <a:moveTo>
                  <a:pt x="1983582" y="4155361"/>
                </a:moveTo>
                <a:cubicBezTo>
                  <a:pt x="1967310" y="4155361"/>
                  <a:pt x="1955106" y="4159925"/>
                  <a:pt x="1946970" y="4169053"/>
                </a:cubicBezTo>
                <a:cubicBezTo>
                  <a:pt x="1938834" y="4178181"/>
                  <a:pt x="1934766" y="4191278"/>
                  <a:pt x="1934766" y="4208343"/>
                </a:cubicBezTo>
                <a:lnTo>
                  <a:pt x="1934766" y="4232751"/>
                </a:lnTo>
                <a:cubicBezTo>
                  <a:pt x="1934766" y="4245055"/>
                  <a:pt x="1935163" y="4255473"/>
                  <a:pt x="1935957" y="4264005"/>
                </a:cubicBezTo>
                <a:cubicBezTo>
                  <a:pt x="1936750" y="4272538"/>
                  <a:pt x="1938338" y="4280178"/>
                  <a:pt x="1940719" y="4286925"/>
                </a:cubicBezTo>
                <a:cubicBezTo>
                  <a:pt x="1943100" y="4293672"/>
                  <a:pt x="1946474" y="4300319"/>
                  <a:pt x="1950840" y="4306868"/>
                </a:cubicBezTo>
                <a:cubicBezTo>
                  <a:pt x="1955205" y="4313416"/>
                  <a:pt x="1961158" y="4320858"/>
                  <a:pt x="1968699" y="4329192"/>
                </a:cubicBezTo>
                <a:lnTo>
                  <a:pt x="2134196" y="4524454"/>
                </a:lnTo>
                <a:lnTo>
                  <a:pt x="1956793" y="4751268"/>
                </a:lnTo>
                <a:cubicBezTo>
                  <a:pt x="1948855" y="4761191"/>
                  <a:pt x="1942505" y="4769723"/>
                  <a:pt x="1937743" y="4776867"/>
                </a:cubicBezTo>
                <a:cubicBezTo>
                  <a:pt x="1932980" y="4784011"/>
                  <a:pt x="1929408" y="4790956"/>
                  <a:pt x="1927027" y="4797703"/>
                </a:cubicBezTo>
                <a:cubicBezTo>
                  <a:pt x="1924646" y="4804450"/>
                  <a:pt x="1922959" y="4811792"/>
                  <a:pt x="1921967" y="4819729"/>
                </a:cubicBezTo>
                <a:cubicBezTo>
                  <a:pt x="1920975" y="4827667"/>
                  <a:pt x="1920479" y="4836993"/>
                  <a:pt x="1920479" y="4847709"/>
                </a:cubicBezTo>
                <a:lnTo>
                  <a:pt x="1920479" y="4872117"/>
                </a:lnTo>
                <a:cubicBezTo>
                  <a:pt x="1920479" y="4889579"/>
                  <a:pt x="1924745" y="4902875"/>
                  <a:pt x="1933278" y="4912003"/>
                </a:cubicBezTo>
                <a:cubicBezTo>
                  <a:pt x="1941811" y="4921131"/>
                  <a:pt x="1954015" y="4925695"/>
                  <a:pt x="1969890" y="4925695"/>
                </a:cubicBezTo>
                <a:lnTo>
                  <a:pt x="2384227" y="4925695"/>
                </a:lnTo>
                <a:cubicBezTo>
                  <a:pt x="2387799" y="4925695"/>
                  <a:pt x="2391073" y="4924604"/>
                  <a:pt x="2394050" y="4922421"/>
                </a:cubicBezTo>
                <a:cubicBezTo>
                  <a:pt x="2397026" y="4920238"/>
                  <a:pt x="2399507" y="4916765"/>
                  <a:pt x="2401491" y="4912003"/>
                </a:cubicBezTo>
                <a:cubicBezTo>
                  <a:pt x="2403475" y="4907240"/>
                  <a:pt x="2404964" y="4900990"/>
                  <a:pt x="2405956" y="4893250"/>
                </a:cubicBezTo>
                <a:cubicBezTo>
                  <a:pt x="2406948" y="4885511"/>
                  <a:pt x="2407444" y="4875887"/>
                  <a:pt x="2407444" y="4864378"/>
                </a:cubicBezTo>
                <a:cubicBezTo>
                  <a:pt x="2407444" y="4852869"/>
                  <a:pt x="2406948" y="4843244"/>
                  <a:pt x="2405956" y="4835505"/>
                </a:cubicBezTo>
                <a:cubicBezTo>
                  <a:pt x="2404964" y="4827766"/>
                  <a:pt x="2403475" y="4821515"/>
                  <a:pt x="2401491" y="4816753"/>
                </a:cubicBezTo>
                <a:cubicBezTo>
                  <a:pt x="2399507" y="4811990"/>
                  <a:pt x="2397026" y="4808518"/>
                  <a:pt x="2394050" y="4806335"/>
                </a:cubicBezTo>
                <a:cubicBezTo>
                  <a:pt x="2391073" y="4804152"/>
                  <a:pt x="2387799" y="4803061"/>
                  <a:pt x="2384227" y="4803061"/>
                </a:cubicBezTo>
                <a:lnTo>
                  <a:pt x="2103835" y="4803061"/>
                </a:lnTo>
                <a:lnTo>
                  <a:pt x="2274690" y="4580414"/>
                </a:lnTo>
                <a:cubicBezTo>
                  <a:pt x="2279056" y="4574858"/>
                  <a:pt x="2282627" y="4570095"/>
                  <a:pt x="2285405" y="4566126"/>
                </a:cubicBezTo>
                <a:cubicBezTo>
                  <a:pt x="2288184" y="4562158"/>
                  <a:pt x="2290267" y="4558189"/>
                  <a:pt x="2291656" y="4554220"/>
                </a:cubicBezTo>
                <a:cubicBezTo>
                  <a:pt x="2293045" y="4550251"/>
                  <a:pt x="2293938" y="4545588"/>
                  <a:pt x="2294335" y="4540230"/>
                </a:cubicBezTo>
                <a:cubicBezTo>
                  <a:pt x="2294732" y="4534872"/>
                  <a:pt x="2294930" y="4528026"/>
                  <a:pt x="2294930" y="4519692"/>
                </a:cubicBezTo>
                <a:cubicBezTo>
                  <a:pt x="2294930" y="4510961"/>
                  <a:pt x="2294732" y="4503817"/>
                  <a:pt x="2294335" y="4498261"/>
                </a:cubicBezTo>
                <a:cubicBezTo>
                  <a:pt x="2293938" y="4492705"/>
                  <a:pt x="2293045" y="4487843"/>
                  <a:pt x="2291656" y="4483675"/>
                </a:cubicBezTo>
                <a:cubicBezTo>
                  <a:pt x="2290267" y="4479508"/>
                  <a:pt x="2288184" y="4475639"/>
                  <a:pt x="2285405" y="4472067"/>
                </a:cubicBezTo>
                <a:cubicBezTo>
                  <a:pt x="2282627" y="4468495"/>
                  <a:pt x="2279056" y="4464328"/>
                  <a:pt x="2274690" y="4459565"/>
                </a:cubicBezTo>
                <a:lnTo>
                  <a:pt x="2119909" y="4277995"/>
                </a:lnTo>
                <a:lnTo>
                  <a:pt x="2381251" y="4277995"/>
                </a:lnTo>
                <a:cubicBezTo>
                  <a:pt x="2384822" y="4277995"/>
                  <a:pt x="2388096" y="4276904"/>
                  <a:pt x="2391073" y="4274721"/>
                </a:cubicBezTo>
                <a:cubicBezTo>
                  <a:pt x="2394050" y="4272538"/>
                  <a:pt x="2396530" y="4269065"/>
                  <a:pt x="2398514" y="4264303"/>
                </a:cubicBezTo>
                <a:cubicBezTo>
                  <a:pt x="2400499" y="4259540"/>
                  <a:pt x="2401987" y="4253290"/>
                  <a:pt x="2402980" y="4245550"/>
                </a:cubicBezTo>
                <a:cubicBezTo>
                  <a:pt x="2403972" y="4237811"/>
                  <a:pt x="2404468" y="4228386"/>
                  <a:pt x="2404468" y="4217273"/>
                </a:cubicBezTo>
                <a:cubicBezTo>
                  <a:pt x="2404468" y="4205367"/>
                  <a:pt x="2403972" y="4195544"/>
                  <a:pt x="2402980" y="4187805"/>
                </a:cubicBezTo>
                <a:cubicBezTo>
                  <a:pt x="2401987" y="4180066"/>
                  <a:pt x="2400499" y="4173716"/>
                  <a:pt x="2398514" y="4168755"/>
                </a:cubicBezTo>
                <a:cubicBezTo>
                  <a:pt x="2396530" y="4163794"/>
                  <a:pt x="2394050" y="4160322"/>
                  <a:pt x="2391073" y="4158337"/>
                </a:cubicBezTo>
                <a:cubicBezTo>
                  <a:pt x="2388096" y="4156353"/>
                  <a:pt x="2384822" y="4155361"/>
                  <a:pt x="2381251" y="4155361"/>
                </a:cubicBezTo>
                <a:close/>
                <a:moveTo>
                  <a:pt x="1416249" y="4155361"/>
                </a:moveTo>
                <a:cubicBezTo>
                  <a:pt x="1403152" y="4155361"/>
                  <a:pt x="1392139" y="4159230"/>
                  <a:pt x="1383209" y="4166969"/>
                </a:cubicBezTo>
                <a:cubicBezTo>
                  <a:pt x="1374279" y="4174708"/>
                  <a:pt x="1369814" y="4187309"/>
                  <a:pt x="1369814" y="4204772"/>
                </a:cubicBezTo>
                <a:lnTo>
                  <a:pt x="1369814" y="4876284"/>
                </a:lnTo>
                <a:cubicBezTo>
                  <a:pt x="1369814" y="4893747"/>
                  <a:pt x="1374279" y="4906347"/>
                  <a:pt x="1383209" y="4914086"/>
                </a:cubicBezTo>
                <a:cubicBezTo>
                  <a:pt x="1392139" y="4921825"/>
                  <a:pt x="1403152" y="4925695"/>
                  <a:pt x="1416249" y="4925695"/>
                </a:cubicBezTo>
                <a:lnTo>
                  <a:pt x="1803202" y="4925695"/>
                </a:lnTo>
                <a:cubicBezTo>
                  <a:pt x="1806774" y="4925695"/>
                  <a:pt x="1810048" y="4924604"/>
                  <a:pt x="1813025" y="4922421"/>
                </a:cubicBezTo>
                <a:cubicBezTo>
                  <a:pt x="1816001" y="4920238"/>
                  <a:pt x="1818482" y="4916765"/>
                  <a:pt x="1820466" y="4912003"/>
                </a:cubicBezTo>
                <a:cubicBezTo>
                  <a:pt x="1822451" y="4907240"/>
                  <a:pt x="1823939" y="4900990"/>
                  <a:pt x="1824931" y="4893250"/>
                </a:cubicBezTo>
                <a:cubicBezTo>
                  <a:pt x="1825923" y="4885511"/>
                  <a:pt x="1826419" y="4875887"/>
                  <a:pt x="1826419" y="4864378"/>
                </a:cubicBezTo>
                <a:cubicBezTo>
                  <a:pt x="1826419" y="4852869"/>
                  <a:pt x="1825923" y="4843244"/>
                  <a:pt x="1824931" y="4835505"/>
                </a:cubicBezTo>
                <a:cubicBezTo>
                  <a:pt x="1823939" y="4827766"/>
                  <a:pt x="1822451" y="4821515"/>
                  <a:pt x="1820466" y="4816753"/>
                </a:cubicBezTo>
                <a:cubicBezTo>
                  <a:pt x="1818482" y="4811990"/>
                  <a:pt x="1816001" y="4808518"/>
                  <a:pt x="1813025" y="4806335"/>
                </a:cubicBezTo>
                <a:cubicBezTo>
                  <a:pt x="1810048" y="4804152"/>
                  <a:pt x="1806774" y="4803061"/>
                  <a:pt x="1803202" y="4803061"/>
                </a:cubicBezTo>
                <a:lnTo>
                  <a:pt x="1525787" y="4803061"/>
                </a:lnTo>
                <a:lnTo>
                  <a:pt x="1525787" y="4585772"/>
                </a:lnTo>
                <a:lnTo>
                  <a:pt x="1758554" y="4585772"/>
                </a:lnTo>
                <a:cubicBezTo>
                  <a:pt x="1762126" y="4585772"/>
                  <a:pt x="1765400" y="4584779"/>
                  <a:pt x="1768376" y="4582795"/>
                </a:cubicBezTo>
                <a:cubicBezTo>
                  <a:pt x="1771353" y="4580811"/>
                  <a:pt x="1773833" y="4577537"/>
                  <a:pt x="1775818" y="4572972"/>
                </a:cubicBezTo>
                <a:cubicBezTo>
                  <a:pt x="1777802" y="4568408"/>
                  <a:pt x="1779290" y="4562356"/>
                  <a:pt x="1780282" y="4554815"/>
                </a:cubicBezTo>
                <a:cubicBezTo>
                  <a:pt x="1781275" y="4547275"/>
                  <a:pt x="1781771" y="4537750"/>
                  <a:pt x="1781771" y="4526240"/>
                </a:cubicBezTo>
                <a:cubicBezTo>
                  <a:pt x="1781771" y="4515128"/>
                  <a:pt x="1781275" y="4505702"/>
                  <a:pt x="1780282" y="4497963"/>
                </a:cubicBezTo>
                <a:cubicBezTo>
                  <a:pt x="1779290" y="4490224"/>
                  <a:pt x="1777802" y="4484073"/>
                  <a:pt x="1775818" y="4479508"/>
                </a:cubicBezTo>
                <a:cubicBezTo>
                  <a:pt x="1773833" y="4474944"/>
                  <a:pt x="1771353" y="4471571"/>
                  <a:pt x="1768376" y="4469388"/>
                </a:cubicBezTo>
                <a:cubicBezTo>
                  <a:pt x="1765400" y="4467205"/>
                  <a:pt x="1762126" y="4466114"/>
                  <a:pt x="1758554" y="4466114"/>
                </a:cubicBezTo>
                <a:lnTo>
                  <a:pt x="1525787" y="4466114"/>
                </a:lnTo>
                <a:lnTo>
                  <a:pt x="1525787" y="4277995"/>
                </a:lnTo>
                <a:lnTo>
                  <a:pt x="1800821" y="4277995"/>
                </a:lnTo>
                <a:cubicBezTo>
                  <a:pt x="1804393" y="4277995"/>
                  <a:pt x="1807568" y="4276904"/>
                  <a:pt x="1810346" y="4274721"/>
                </a:cubicBezTo>
                <a:cubicBezTo>
                  <a:pt x="1813124" y="4272538"/>
                  <a:pt x="1815505" y="4269065"/>
                  <a:pt x="1817490" y="4264303"/>
                </a:cubicBezTo>
                <a:cubicBezTo>
                  <a:pt x="1819474" y="4259540"/>
                  <a:pt x="1820962" y="4253290"/>
                  <a:pt x="1821954" y="4245550"/>
                </a:cubicBezTo>
                <a:cubicBezTo>
                  <a:pt x="1822947" y="4237811"/>
                  <a:pt x="1823443" y="4228386"/>
                  <a:pt x="1823443" y="4217273"/>
                </a:cubicBezTo>
                <a:cubicBezTo>
                  <a:pt x="1823443" y="4205367"/>
                  <a:pt x="1822947" y="4195544"/>
                  <a:pt x="1821954" y="4187805"/>
                </a:cubicBezTo>
                <a:cubicBezTo>
                  <a:pt x="1820962" y="4180066"/>
                  <a:pt x="1819474" y="4173716"/>
                  <a:pt x="1817490" y="4168755"/>
                </a:cubicBezTo>
                <a:cubicBezTo>
                  <a:pt x="1815505" y="4163794"/>
                  <a:pt x="1813124" y="4160322"/>
                  <a:pt x="1810346" y="4158337"/>
                </a:cubicBezTo>
                <a:cubicBezTo>
                  <a:pt x="1807568" y="4156353"/>
                  <a:pt x="1804393" y="4155361"/>
                  <a:pt x="1800821" y="4155361"/>
                </a:cubicBezTo>
                <a:close/>
                <a:moveTo>
                  <a:pt x="5173266" y="4151789"/>
                </a:moveTo>
                <a:cubicBezTo>
                  <a:pt x="5153025" y="4151789"/>
                  <a:pt x="5136753" y="4152086"/>
                  <a:pt x="5124451" y="4152682"/>
                </a:cubicBezTo>
                <a:cubicBezTo>
                  <a:pt x="5112147" y="4153277"/>
                  <a:pt x="5102523" y="4154666"/>
                  <a:pt x="5095578" y="4156849"/>
                </a:cubicBezTo>
                <a:cubicBezTo>
                  <a:pt x="5088632" y="4159032"/>
                  <a:pt x="5083572" y="4162207"/>
                  <a:pt x="5080397" y="4166374"/>
                </a:cubicBezTo>
                <a:cubicBezTo>
                  <a:pt x="5077222" y="4170541"/>
                  <a:pt x="5074444" y="4175998"/>
                  <a:pt x="5072063" y="4182745"/>
                </a:cubicBezTo>
                <a:lnTo>
                  <a:pt x="4834533" y="4866164"/>
                </a:lnTo>
                <a:cubicBezTo>
                  <a:pt x="4829771" y="4880054"/>
                  <a:pt x="4826794" y="4891167"/>
                  <a:pt x="4825603" y="4899501"/>
                </a:cubicBezTo>
                <a:cubicBezTo>
                  <a:pt x="4824413" y="4907836"/>
                  <a:pt x="4825802" y="4914285"/>
                  <a:pt x="4829771" y="4918849"/>
                </a:cubicBezTo>
                <a:cubicBezTo>
                  <a:pt x="4833739" y="4923413"/>
                  <a:pt x="4840883" y="4926290"/>
                  <a:pt x="4851202" y="4927481"/>
                </a:cubicBezTo>
                <a:cubicBezTo>
                  <a:pt x="4861521" y="4928672"/>
                  <a:pt x="4875808" y="4929267"/>
                  <a:pt x="4894064" y="4929267"/>
                </a:cubicBezTo>
                <a:cubicBezTo>
                  <a:pt x="4911130" y="4929267"/>
                  <a:pt x="4924921" y="4928870"/>
                  <a:pt x="4935439" y="4928076"/>
                </a:cubicBezTo>
                <a:cubicBezTo>
                  <a:pt x="4945956" y="4927283"/>
                  <a:pt x="4954092" y="4925794"/>
                  <a:pt x="4959847" y="4923611"/>
                </a:cubicBezTo>
                <a:cubicBezTo>
                  <a:pt x="4965601" y="4921429"/>
                  <a:pt x="4969768" y="4918452"/>
                  <a:pt x="4972348" y="4914682"/>
                </a:cubicBezTo>
                <a:cubicBezTo>
                  <a:pt x="4974928" y="4910912"/>
                  <a:pt x="4977012" y="4906248"/>
                  <a:pt x="4978599" y="4900692"/>
                </a:cubicBezTo>
                <a:lnTo>
                  <a:pt x="5027414" y="4750078"/>
                </a:lnTo>
                <a:lnTo>
                  <a:pt x="5316736" y="4750078"/>
                </a:lnTo>
                <a:lnTo>
                  <a:pt x="5368528" y="4904859"/>
                </a:lnTo>
                <a:cubicBezTo>
                  <a:pt x="5370116" y="4910019"/>
                  <a:pt x="5372100" y="4914186"/>
                  <a:pt x="5374481" y="4917361"/>
                </a:cubicBezTo>
                <a:cubicBezTo>
                  <a:pt x="5376863" y="4920536"/>
                  <a:pt x="5381030" y="4923016"/>
                  <a:pt x="5386983" y="4924802"/>
                </a:cubicBezTo>
                <a:cubicBezTo>
                  <a:pt x="5392936" y="4926588"/>
                  <a:pt x="5401568" y="4927779"/>
                  <a:pt x="5412879" y="4928374"/>
                </a:cubicBezTo>
                <a:cubicBezTo>
                  <a:pt x="5424190" y="4928969"/>
                  <a:pt x="5439966" y="4929267"/>
                  <a:pt x="5460206" y="4929267"/>
                </a:cubicBezTo>
                <a:cubicBezTo>
                  <a:pt x="5479653" y="4929267"/>
                  <a:pt x="5494933" y="4928771"/>
                  <a:pt x="5506045" y="4927779"/>
                </a:cubicBezTo>
                <a:cubicBezTo>
                  <a:pt x="5517158" y="4926787"/>
                  <a:pt x="5524897" y="4924207"/>
                  <a:pt x="5529263" y="4920040"/>
                </a:cubicBezTo>
                <a:cubicBezTo>
                  <a:pt x="5533628" y="4915872"/>
                  <a:pt x="5535216" y="4909622"/>
                  <a:pt x="5534025" y="4901287"/>
                </a:cubicBezTo>
                <a:cubicBezTo>
                  <a:pt x="5532834" y="4892953"/>
                  <a:pt x="5529858" y="4881642"/>
                  <a:pt x="5525095" y="4867354"/>
                </a:cubicBezTo>
                <a:lnTo>
                  <a:pt x="5286970" y="4184531"/>
                </a:lnTo>
                <a:cubicBezTo>
                  <a:pt x="5284589" y="4176990"/>
                  <a:pt x="5281712" y="4171037"/>
                  <a:pt x="5278338" y="4166672"/>
                </a:cubicBezTo>
                <a:cubicBezTo>
                  <a:pt x="5274966" y="4162306"/>
                  <a:pt x="5269409" y="4159032"/>
                  <a:pt x="5261670" y="4156849"/>
                </a:cubicBezTo>
                <a:cubicBezTo>
                  <a:pt x="5253931" y="4154666"/>
                  <a:pt x="5243117" y="4153277"/>
                  <a:pt x="5229225" y="4152682"/>
                </a:cubicBezTo>
                <a:cubicBezTo>
                  <a:pt x="5215335" y="4152086"/>
                  <a:pt x="5196682" y="4151789"/>
                  <a:pt x="5173266" y="4151789"/>
                </a:cubicBezTo>
                <a:close/>
                <a:moveTo>
                  <a:pt x="4648796" y="4151789"/>
                </a:moveTo>
                <a:cubicBezTo>
                  <a:pt x="4633714" y="4151789"/>
                  <a:pt x="4621213" y="4152384"/>
                  <a:pt x="4611291" y="4153575"/>
                </a:cubicBezTo>
                <a:cubicBezTo>
                  <a:pt x="4601369" y="4154765"/>
                  <a:pt x="4593332" y="4156353"/>
                  <a:pt x="4587181" y="4158337"/>
                </a:cubicBezTo>
                <a:cubicBezTo>
                  <a:pt x="4581029" y="4160322"/>
                  <a:pt x="4576664" y="4162901"/>
                  <a:pt x="4574084" y="4166076"/>
                </a:cubicBezTo>
                <a:cubicBezTo>
                  <a:pt x="4571504" y="4169251"/>
                  <a:pt x="4570214" y="4172823"/>
                  <a:pt x="4570214" y="4176792"/>
                </a:cubicBezTo>
                <a:lnTo>
                  <a:pt x="4570214" y="4904264"/>
                </a:lnTo>
                <a:cubicBezTo>
                  <a:pt x="4570214" y="4908233"/>
                  <a:pt x="4571504" y="4911805"/>
                  <a:pt x="4574084" y="4914979"/>
                </a:cubicBezTo>
                <a:cubicBezTo>
                  <a:pt x="4576664" y="4918154"/>
                  <a:pt x="4580930" y="4920734"/>
                  <a:pt x="4586883" y="4922718"/>
                </a:cubicBezTo>
                <a:cubicBezTo>
                  <a:pt x="4592836" y="4924703"/>
                  <a:pt x="4600873" y="4926290"/>
                  <a:pt x="4610993" y="4927481"/>
                </a:cubicBezTo>
                <a:cubicBezTo>
                  <a:pt x="4621114" y="4928672"/>
                  <a:pt x="4633714" y="4929267"/>
                  <a:pt x="4648796" y="4929267"/>
                </a:cubicBezTo>
                <a:cubicBezTo>
                  <a:pt x="4664274" y="4929267"/>
                  <a:pt x="4676974" y="4928672"/>
                  <a:pt x="4686896" y="4927481"/>
                </a:cubicBezTo>
                <a:cubicBezTo>
                  <a:pt x="4696817" y="4926290"/>
                  <a:pt x="4704755" y="4924703"/>
                  <a:pt x="4710708" y="4922718"/>
                </a:cubicBezTo>
                <a:cubicBezTo>
                  <a:pt x="4716661" y="4920734"/>
                  <a:pt x="4720928" y="4918154"/>
                  <a:pt x="4723508" y="4914979"/>
                </a:cubicBezTo>
                <a:cubicBezTo>
                  <a:pt x="4726087" y="4911805"/>
                  <a:pt x="4727377" y="4908233"/>
                  <a:pt x="4727377" y="4904264"/>
                </a:cubicBezTo>
                <a:lnTo>
                  <a:pt x="4727377" y="4176792"/>
                </a:lnTo>
                <a:cubicBezTo>
                  <a:pt x="4727377" y="4172823"/>
                  <a:pt x="4726087" y="4169251"/>
                  <a:pt x="4723508" y="4166076"/>
                </a:cubicBezTo>
                <a:cubicBezTo>
                  <a:pt x="4720928" y="4162901"/>
                  <a:pt x="4716661" y="4160322"/>
                  <a:pt x="4710708" y="4158337"/>
                </a:cubicBezTo>
                <a:cubicBezTo>
                  <a:pt x="4704755" y="4156353"/>
                  <a:pt x="4696817" y="4154765"/>
                  <a:pt x="4686896" y="4153575"/>
                </a:cubicBezTo>
                <a:cubicBezTo>
                  <a:pt x="4676974" y="4152384"/>
                  <a:pt x="4664274" y="4151789"/>
                  <a:pt x="4648796" y="4151789"/>
                </a:cubicBezTo>
                <a:close/>
                <a:moveTo>
                  <a:pt x="4118372" y="4151789"/>
                </a:moveTo>
                <a:cubicBezTo>
                  <a:pt x="4098132" y="4151789"/>
                  <a:pt x="4081860" y="4152086"/>
                  <a:pt x="4069557" y="4152682"/>
                </a:cubicBezTo>
                <a:cubicBezTo>
                  <a:pt x="4057254" y="4153277"/>
                  <a:pt x="4047530" y="4154666"/>
                  <a:pt x="4040386" y="4156849"/>
                </a:cubicBezTo>
                <a:cubicBezTo>
                  <a:pt x="4033243" y="4159032"/>
                  <a:pt x="4028083" y="4162207"/>
                  <a:pt x="4024908" y="4166374"/>
                </a:cubicBezTo>
                <a:cubicBezTo>
                  <a:pt x="4021733" y="4170541"/>
                  <a:pt x="4019153" y="4175998"/>
                  <a:pt x="4017169" y="4182745"/>
                </a:cubicBezTo>
                <a:lnTo>
                  <a:pt x="3789164" y="4865568"/>
                </a:lnTo>
                <a:cubicBezTo>
                  <a:pt x="3784402" y="4879856"/>
                  <a:pt x="3781326" y="4891167"/>
                  <a:pt x="3779937" y="4899501"/>
                </a:cubicBezTo>
                <a:cubicBezTo>
                  <a:pt x="3778548" y="4907836"/>
                  <a:pt x="3779937" y="4914186"/>
                  <a:pt x="3784104" y="4918551"/>
                </a:cubicBezTo>
                <a:cubicBezTo>
                  <a:pt x="3788272" y="4922917"/>
                  <a:pt x="3795415" y="4925794"/>
                  <a:pt x="3805536" y="4927183"/>
                </a:cubicBezTo>
                <a:cubicBezTo>
                  <a:pt x="3815656" y="4928572"/>
                  <a:pt x="3830043" y="4929267"/>
                  <a:pt x="3848696" y="4929267"/>
                </a:cubicBezTo>
                <a:cubicBezTo>
                  <a:pt x="3866158" y="4929267"/>
                  <a:pt x="3880148" y="4928870"/>
                  <a:pt x="3890665" y="4928076"/>
                </a:cubicBezTo>
                <a:cubicBezTo>
                  <a:pt x="3901182" y="4927283"/>
                  <a:pt x="3909219" y="4925894"/>
                  <a:pt x="3914775" y="4923909"/>
                </a:cubicBezTo>
                <a:cubicBezTo>
                  <a:pt x="3920332" y="4921925"/>
                  <a:pt x="3924300" y="4919047"/>
                  <a:pt x="3926682" y="4915277"/>
                </a:cubicBezTo>
                <a:cubicBezTo>
                  <a:pt x="3929063" y="4911507"/>
                  <a:pt x="3931047" y="4906844"/>
                  <a:pt x="3932635" y="4901287"/>
                </a:cubicBezTo>
                <a:lnTo>
                  <a:pt x="4115991" y="4305379"/>
                </a:lnTo>
                <a:lnTo>
                  <a:pt x="4117182" y="4305379"/>
                </a:lnTo>
                <a:lnTo>
                  <a:pt x="4301728" y="4903073"/>
                </a:lnTo>
                <a:cubicBezTo>
                  <a:pt x="4303316" y="4908629"/>
                  <a:pt x="4305003" y="4913094"/>
                  <a:pt x="4306788" y="4916468"/>
                </a:cubicBezTo>
                <a:cubicBezTo>
                  <a:pt x="4308574" y="4919841"/>
                  <a:pt x="4312346" y="4922520"/>
                  <a:pt x="4318099" y="4924504"/>
                </a:cubicBezTo>
                <a:cubicBezTo>
                  <a:pt x="4323854" y="4926489"/>
                  <a:pt x="4332188" y="4927779"/>
                  <a:pt x="4343103" y="4928374"/>
                </a:cubicBezTo>
                <a:cubicBezTo>
                  <a:pt x="4354017" y="4928969"/>
                  <a:pt x="4369197" y="4929267"/>
                  <a:pt x="4388645" y="4929267"/>
                </a:cubicBezTo>
                <a:cubicBezTo>
                  <a:pt x="4410472" y="4929267"/>
                  <a:pt x="4427339" y="4928771"/>
                  <a:pt x="4439245" y="4927779"/>
                </a:cubicBezTo>
                <a:cubicBezTo>
                  <a:pt x="4451152" y="4926787"/>
                  <a:pt x="4459288" y="4924108"/>
                  <a:pt x="4463653" y="4919742"/>
                </a:cubicBezTo>
                <a:cubicBezTo>
                  <a:pt x="4468019" y="4915376"/>
                  <a:pt x="4469507" y="4909026"/>
                  <a:pt x="4468118" y="4900692"/>
                </a:cubicBezTo>
                <a:cubicBezTo>
                  <a:pt x="4466729" y="4892358"/>
                  <a:pt x="4463852" y="4881047"/>
                  <a:pt x="4459486" y="4866759"/>
                </a:cubicBezTo>
                <a:lnTo>
                  <a:pt x="4232672" y="4184531"/>
                </a:lnTo>
                <a:cubicBezTo>
                  <a:pt x="4231085" y="4179768"/>
                  <a:pt x="4229398" y="4175502"/>
                  <a:pt x="4227612" y="4171732"/>
                </a:cubicBezTo>
                <a:cubicBezTo>
                  <a:pt x="4225826" y="4167962"/>
                  <a:pt x="4223247" y="4164886"/>
                  <a:pt x="4219873" y="4162504"/>
                </a:cubicBezTo>
                <a:cubicBezTo>
                  <a:pt x="4216500" y="4160123"/>
                  <a:pt x="4212332" y="4158238"/>
                  <a:pt x="4207371" y="4156849"/>
                </a:cubicBezTo>
                <a:cubicBezTo>
                  <a:pt x="4202410" y="4155460"/>
                  <a:pt x="4195961" y="4154369"/>
                  <a:pt x="4188024" y="4153575"/>
                </a:cubicBezTo>
                <a:cubicBezTo>
                  <a:pt x="4180086" y="4152781"/>
                  <a:pt x="4170363" y="4152285"/>
                  <a:pt x="4158853" y="4152086"/>
                </a:cubicBezTo>
                <a:cubicBezTo>
                  <a:pt x="4147344" y="4151888"/>
                  <a:pt x="4133850" y="4151789"/>
                  <a:pt x="4118372" y="4151789"/>
                </a:cubicBezTo>
                <a:close/>
                <a:moveTo>
                  <a:pt x="3382566" y="4151789"/>
                </a:moveTo>
                <a:cubicBezTo>
                  <a:pt x="3362325" y="4151789"/>
                  <a:pt x="3346053" y="4152086"/>
                  <a:pt x="3333750" y="4152682"/>
                </a:cubicBezTo>
                <a:cubicBezTo>
                  <a:pt x="3321447" y="4153277"/>
                  <a:pt x="3311823" y="4154666"/>
                  <a:pt x="3304878" y="4156849"/>
                </a:cubicBezTo>
                <a:cubicBezTo>
                  <a:pt x="3297933" y="4159032"/>
                  <a:pt x="3292872" y="4162207"/>
                  <a:pt x="3289697" y="4166374"/>
                </a:cubicBezTo>
                <a:cubicBezTo>
                  <a:pt x="3286522" y="4170541"/>
                  <a:pt x="3283744" y="4175998"/>
                  <a:pt x="3281363" y="4182745"/>
                </a:cubicBezTo>
                <a:lnTo>
                  <a:pt x="3043833" y="4866164"/>
                </a:lnTo>
                <a:cubicBezTo>
                  <a:pt x="3039071" y="4880054"/>
                  <a:pt x="3036094" y="4891167"/>
                  <a:pt x="3034903" y="4899501"/>
                </a:cubicBezTo>
                <a:cubicBezTo>
                  <a:pt x="3033713" y="4907836"/>
                  <a:pt x="3035102" y="4914285"/>
                  <a:pt x="3039071" y="4918849"/>
                </a:cubicBezTo>
                <a:cubicBezTo>
                  <a:pt x="3043039" y="4923413"/>
                  <a:pt x="3050183" y="4926290"/>
                  <a:pt x="3060502" y="4927481"/>
                </a:cubicBezTo>
                <a:cubicBezTo>
                  <a:pt x="3070821" y="4928672"/>
                  <a:pt x="3085108" y="4929267"/>
                  <a:pt x="3103364" y="4929267"/>
                </a:cubicBezTo>
                <a:cubicBezTo>
                  <a:pt x="3120430" y="4929267"/>
                  <a:pt x="3134221" y="4928870"/>
                  <a:pt x="3144739" y="4928076"/>
                </a:cubicBezTo>
                <a:cubicBezTo>
                  <a:pt x="3155256" y="4927283"/>
                  <a:pt x="3163392" y="4925794"/>
                  <a:pt x="3169146" y="4923611"/>
                </a:cubicBezTo>
                <a:cubicBezTo>
                  <a:pt x="3174901" y="4921429"/>
                  <a:pt x="3179068" y="4918452"/>
                  <a:pt x="3181648" y="4914682"/>
                </a:cubicBezTo>
                <a:cubicBezTo>
                  <a:pt x="3184228" y="4910912"/>
                  <a:pt x="3186311" y="4906248"/>
                  <a:pt x="3187899" y="4900692"/>
                </a:cubicBezTo>
                <a:lnTo>
                  <a:pt x="3236714" y="4750078"/>
                </a:lnTo>
                <a:lnTo>
                  <a:pt x="3526036" y="4750078"/>
                </a:lnTo>
                <a:lnTo>
                  <a:pt x="3577829" y="4904859"/>
                </a:lnTo>
                <a:cubicBezTo>
                  <a:pt x="3579416" y="4910019"/>
                  <a:pt x="3581400" y="4914186"/>
                  <a:pt x="3583782" y="4917361"/>
                </a:cubicBezTo>
                <a:cubicBezTo>
                  <a:pt x="3586163" y="4920536"/>
                  <a:pt x="3590330" y="4923016"/>
                  <a:pt x="3596283" y="4924802"/>
                </a:cubicBezTo>
                <a:cubicBezTo>
                  <a:pt x="3602236" y="4926588"/>
                  <a:pt x="3610868" y="4927779"/>
                  <a:pt x="3622179" y="4928374"/>
                </a:cubicBezTo>
                <a:cubicBezTo>
                  <a:pt x="3633490" y="4928969"/>
                  <a:pt x="3649266" y="4929267"/>
                  <a:pt x="3669507" y="4929267"/>
                </a:cubicBezTo>
                <a:cubicBezTo>
                  <a:pt x="3688953" y="4929267"/>
                  <a:pt x="3704233" y="4928771"/>
                  <a:pt x="3715346" y="4927779"/>
                </a:cubicBezTo>
                <a:cubicBezTo>
                  <a:pt x="3726458" y="4926787"/>
                  <a:pt x="3734197" y="4924207"/>
                  <a:pt x="3738563" y="4920040"/>
                </a:cubicBezTo>
                <a:cubicBezTo>
                  <a:pt x="3742929" y="4915872"/>
                  <a:pt x="3744516" y="4909622"/>
                  <a:pt x="3743325" y="4901287"/>
                </a:cubicBezTo>
                <a:cubicBezTo>
                  <a:pt x="3742135" y="4892953"/>
                  <a:pt x="3739158" y="4881642"/>
                  <a:pt x="3734396" y="4867354"/>
                </a:cubicBezTo>
                <a:lnTo>
                  <a:pt x="3496271" y="4184531"/>
                </a:lnTo>
                <a:cubicBezTo>
                  <a:pt x="3493889" y="4176990"/>
                  <a:pt x="3491012" y="4171037"/>
                  <a:pt x="3487639" y="4166672"/>
                </a:cubicBezTo>
                <a:cubicBezTo>
                  <a:pt x="3484266" y="4162306"/>
                  <a:pt x="3478709" y="4159032"/>
                  <a:pt x="3470970" y="4156849"/>
                </a:cubicBezTo>
                <a:cubicBezTo>
                  <a:pt x="3463231" y="4154666"/>
                  <a:pt x="3452416" y="4153277"/>
                  <a:pt x="3438525" y="4152682"/>
                </a:cubicBezTo>
                <a:cubicBezTo>
                  <a:pt x="3424634" y="4152086"/>
                  <a:pt x="3405982" y="4151789"/>
                  <a:pt x="3382566" y="4151789"/>
                </a:cubicBezTo>
                <a:close/>
                <a:moveTo>
                  <a:pt x="876896" y="4141668"/>
                </a:moveTo>
                <a:cubicBezTo>
                  <a:pt x="815777" y="4141668"/>
                  <a:pt x="762100" y="4151094"/>
                  <a:pt x="715864" y="4169946"/>
                </a:cubicBezTo>
                <a:cubicBezTo>
                  <a:pt x="669628" y="4188798"/>
                  <a:pt x="630833" y="4215686"/>
                  <a:pt x="599480" y="4250611"/>
                </a:cubicBezTo>
                <a:cubicBezTo>
                  <a:pt x="568127" y="4285536"/>
                  <a:pt x="544513" y="4328001"/>
                  <a:pt x="528638" y="4378008"/>
                </a:cubicBezTo>
                <a:cubicBezTo>
                  <a:pt x="512763" y="4428014"/>
                  <a:pt x="504826" y="4483973"/>
                  <a:pt x="504826" y="4545886"/>
                </a:cubicBezTo>
                <a:cubicBezTo>
                  <a:pt x="504826" y="4614148"/>
                  <a:pt x="512267" y="4672985"/>
                  <a:pt x="527150" y="4722396"/>
                </a:cubicBezTo>
                <a:cubicBezTo>
                  <a:pt x="542032" y="4771807"/>
                  <a:pt x="564357" y="4812586"/>
                  <a:pt x="594122" y="4844733"/>
                </a:cubicBezTo>
                <a:cubicBezTo>
                  <a:pt x="623888" y="4876879"/>
                  <a:pt x="661095" y="4900692"/>
                  <a:pt x="705743" y="4916170"/>
                </a:cubicBezTo>
                <a:cubicBezTo>
                  <a:pt x="750392" y="4931648"/>
                  <a:pt x="802680" y="4939387"/>
                  <a:pt x="862608" y="4939387"/>
                </a:cubicBezTo>
                <a:cubicBezTo>
                  <a:pt x="923727" y="4939387"/>
                  <a:pt x="977404" y="4929962"/>
                  <a:pt x="1023640" y="4911110"/>
                </a:cubicBezTo>
                <a:cubicBezTo>
                  <a:pt x="1069876" y="4892258"/>
                  <a:pt x="1108571" y="4865172"/>
                  <a:pt x="1139726" y="4829850"/>
                </a:cubicBezTo>
                <a:cubicBezTo>
                  <a:pt x="1170881" y="4794528"/>
                  <a:pt x="1194396" y="4751467"/>
                  <a:pt x="1210271" y="4700667"/>
                </a:cubicBezTo>
                <a:cubicBezTo>
                  <a:pt x="1226146" y="4649867"/>
                  <a:pt x="1234083" y="4592717"/>
                  <a:pt x="1234083" y="4529217"/>
                </a:cubicBezTo>
                <a:cubicBezTo>
                  <a:pt x="1234083" y="4462145"/>
                  <a:pt x="1226344" y="4404201"/>
                  <a:pt x="1210866" y="4355386"/>
                </a:cubicBezTo>
                <a:cubicBezTo>
                  <a:pt x="1195388" y="4306570"/>
                  <a:pt x="1172568" y="4266287"/>
                  <a:pt x="1142405" y="4234537"/>
                </a:cubicBezTo>
                <a:cubicBezTo>
                  <a:pt x="1112243" y="4202787"/>
                  <a:pt x="1074936" y="4179372"/>
                  <a:pt x="1030486" y="4164290"/>
                </a:cubicBezTo>
                <a:cubicBezTo>
                  <a:pt x="986036" y="4149209"/>
                  <a:pt x="934839" y="4141668"/>
                  <a:pt x="876896" y="4141668"/>
                </a:cubicBezTo>
                <a:close/>
                <a:moveTo>
                  <a:pt x="3028355" y="3120112"/>
                </a:moveTo>
                <a:lnTo>
                  <a:pt x="3121224" y="3120112"/>
                </a:lnTo>
                <a:cubicBezTo>
                  <a:pt x="3149799" y="3120112"/>
                  <a:pt x="3173016" y="3122692"/>
                  <a:pt x="3190876" y="3127851"/>
                </a:cubicBezTo>
                <a:cubicBezTo>
                  <a:pt x="3208735" y="3133011"/>
                  <a:pt x="3223419" y="3140353"/>
                  <a:pt x="3234929" y="3149878"/>
                </a:cubicBezTo>
                <a:cubicBezTo>
                  <a:pt x="3246438" y="3159403"/>
                  <a:pt x="3255169" y="3171210"/>
                  <a:pt x="3261122" y="3185299"/>
                </a:cubicBezTo>
                <a:cubicBezTo>
                  <a:pt x="3267075" y="3199388"/>
                  <a:pt x="3270052" y="3215363"/>
                  <a:pt x="3270052" y="3233222"/>
                </a:cubicBezTo>
                <a:cubicBezTo>
                  <a:pt x="3270052" y="3250287"/>
                  <a:pt x="3266976" y="3265468"/>
                  <a:pt x="3260825" y="3278763"/>
                </a:cubicBezTo>
                <a:cubicBezTo>
                  <a:pt x="3254673" y="3292058"/>
                  <a:pt x="3246141" y="3303171"/>
                  <a:pt x="3235226" y="3312100"/>
                </a:cubicBezTo>
                <a:cubicBezTo>
                  <a:pt x="3224312" y="3321030"/>
                  <a:pt x="3211414" y="3327777"/>
                  <a:pt x="3196531" y="3332341"/>
                </a:cubicBezTo>
                <a:cubicBezTo>
                  <a:pt x="3181648" y="3336905"/>
                  <a:pt x="3163293" y="3339187"/>
                  <a:pt x="3141464" y="3339187"/>
                </a:cubicBezTo>
                <a:lnTo>
                  <a:pt x="3028355" y="3339187"/>
                </a:lnTo>
                <a:close/>
                <a:moveTo>
                  <a:pt x="3818335" y="2835553"/>
                </a:moveTo>
                <a:lnTo>
                  <a:pt x="3818930" y="2835553"/>
                </a:lnTo>
                <a:lnTo>
                  <a:pt x="3927872" y="3162975"/>
                </a:lnTo>
                <a:lnTo>
                  <a:pt x="3709393" y="3162975"/>
                </a:lnTo>
                <a:close/>
                <a:moveTo>
                  <a:pt x="2059782" y="2809359"/>
                </a:moveTo>
                <a:lnTo>
                  <a:pt x="2126457" y="2809359"/>
                </a:lnTo>
                <a:cubicBezTo>
                  <a:pt x="2142729" y="2809359"/>
                  <a:pt x="2158505" y="2810451"/>
                  <a:pt x="2173784" y="2812634"/>
                </a:cubicBezTo>
                <a:cubicBezTo>
                  <a:pt x="2189064" y="2814816"/>
                  <a:pt x="2203649" y="2820075"/>
                  <a:pt x="2217539" y="2828409"/>
                </a:cubicBezTo>
                <a:cubicBezTo>
                  <a:pt x="2231431" y="2836744"/>
                  <a:pt x="2243138" y="2849642"/>
                  <a:pt x="2252663" y="2867105"/>
                </a:cubicBezTo>
                <a:cubicBezTo>
                  <a:pt x="2262188" y="2884567"/>
                  <a:pt x="2266951" y="2906792"/>
                  <a:pt x="2266951" y="2933780"/>
                </a:cubicBezTo>
                <a:cubicBezTo>
                  <a:pt x="2266951" y="2953623"/>
                  <a:pt x="2264173" y="2971979"/>
                  <a:pt x="2258617" y="2988846"/>
                </a:cubicBezTo>
                <a:cubicBezTo>
                  <a:pt x="2253060" y="3005713"/>
                  <a:pt x="2244924" y="3020199"/>
                  <a:pt x="2234208" y="3032304"/>
                </a:cubicBezTo>
                <a:cubicBezTo>
                  <a:pt x="2223493" y="3044409"/>
                  <a:pt x="2209702" y="3053835"/>
                  <a:pt x="2192834" y="3060581"/>
                </a:cubicBezTo>
                <a:cubicBezTo>
                  <a:pt x="2175967" y="3067328"/>
                  <a:pt x="2155032" y="3070702"/>
                  <a:pt x="2130028" y="3070702"/>
                </a:cubicBezTo>
                <a:lnTo>
                  <a:pt x="2059782" y="3070702"/>
                </a:lnTo>
                <a:close/>
                <a:moveTo>
                  <a:pt x="3028355" y="2805787"/>
                </a:moveTo>
                <a:lnTo>
                  <a:pt x="3107532" y="2805787"/>
                </a:lnTo>
                <a:cubicBezTo>
                  <a:pt x="3131741" y="2805787"/>
                  <a:pt x="3151089" y="2807970"/>
                  <a:pt x="3165575" y="2812336"/>
                </a:cubicBezTo>
                <a:cubicBezTo>
                  <a:pt x="3180061" y="2816701"/>
                  <a:pt x="3192066" y="2822952"/>
                  <a:pt x="3201592" y="2831088"/>
                </a:cubicBezTo>
                <a:cubicBezTo>
                  <a:pt x="3211116" y="2839224"/>
                  <a:pt x="3218260" y="2849444"/>
                  <a:pt x="3223023" y="2861747"/>
                </a:cubicBezTo>
                <a:cubicBezTo>
                  <a:pt x="3227785" y="2874050"/>
                  <a:pt x="3230166" y="2887941"/>
                  <a:pt x="3230166" y="2903419"/>
                </a:cubicBezTo>
                <a:cubicBezTo>
                  <a:pt x="3230166" y="2917309"/>
                  <a:pt x="3227983" y="2930506"/>
                  <a:pt x="3223618" y="2943007"/>
                </a:cubicBezTo>
                <a:cubicBezTo>
                  <a:pt x="3219252" y="2955508"/>
                  <a:pt x="3212605" y="2966422"/>
                  <a:pt x="3203675" y="2975749"/>
                </a:cubicBezTo>
                <a:cubicBezTo>
                  <a:pt x="3194745" y="2985076"/>
                  <a:pt x="3183533" y="2992418"/>
                  <a:pt x="3170039" y="2997776"/>
                </a:cubicBezTo>
                <a:cubicBezTo>
                  <a:pt x="3156546" y="3003133"/>
                  <a:pt x="3138488" y="3005812"/>
                  <a:pt x="3115866" y="3005812"/>
                </a:cubicBezTo>
                <a:lnTo>
                  <a:pt x="3028355" y="3005812"/>
                </a:lnTo>
                <a:close/>
                <a:moveTo>
                  <a:pt x="6034088" y="2803406"/>
                </a:moveTo>
                <a:cubicBezTo>
                  <a:pt x="6072188" y="2803406"/>
                  <a:pt x="6103937" y="2809855"/>
                  <a:pt x="6129338" y="2822754"/>
                </a:cubicBezTo>
                <a:cubicBezTo>
                  <a:pt x="6154738" y="2835652"/>
                  <a:pt x="6175077" y="2853909"/>
                  <a:pt x="6190357" y="2877523"/>
                </a:cubicBezTo>
                <a:cubicBezTo>
                  <a:pt x="6205637" y="2901137"/>
                  <a:pt x="6216451" y="2929513"/>
                  <a:pt x="6222802" y="2962652"/>
                </a:cubicBezTo>
                <a:cubicBezTo>
                  <a:pt x="6229152" y="2995791"/>
                  <a:pt x="6232327" y="3032602"/>
                  <a:pt x="6232327" y="3073083"/>
                </a:cubicBezTo>
                <a:cubicBezTo>
                  <a:pt x="6232327" y="3109992"/>
                  <a:pt x="6229052" y="3144818"/>
                  <a:pt x="6222504" y="3177560"/>
                </a:cubicBezTo>
                <a:cubicBezTo>
                  <a:pt x="6215955" y="3210302"/>
                  <a:pt x="6204744" y="3238976"/>
                  <a:pt x="6188869" y="3263583"/>
                </a:cubicBezTo>
                <a:cubicBezTo>
                  <a:pt x="6172994" y="3288189"/>
                  <a:pt x="6152158" y="3307636"/>
                  <a:pt x="6126361" y="3321923"/>
                </a:cubicBezTo>
                <a:cubicBezTo>
                  <a:pt x="6100564" y="3336211"/>
                  <a:pt x="6068417" y="3343355"/>
                  <a:pt x="6029921" y="3343355"/>
                </a:cubicBezTo>
                <a:cubicBezTo>
                  <a:pt x="5991423" y="3343355"/>
                  <a:pt x="5959475" y="3337104"/>
                  <a:pt x="5934075" y="3324602"/>
                </a:cubicBezTo>
                <a:cubicBezTo>
                  <a:pt x="5908675" y="3312100"/>
                  <a:pt x="5888434" y="3293943"/>
                  <a:pt x="5873353" y="3270131"/>
                </a:cubicBezTo>
                <a:cubicBezTo>
                  <a:pt x="5858272" y="3246319"/>
                  <a:pt x="5847556" y="3217644"/>
                  <a:pt x="5841206" y="3184108"/>
                </a:cubicBezTo>
                <a:cubicBezTo>
                  <a:pt x="5834856" y="3150573"/>
                  <a:pt x="5831681" y="3112770"/>
                  <a:pt x="5831681" y="3070702"/>
                </a:cubicBezTo>
                <a:cubicBezTo>
                  <a:pt x="5831681" y="3034586"/>
                  <a:pt x="5834956" y="3000356"/>
                  <a:pt x="5841504" y="2968010"/>
                </a:cubicBezTo>
                <a:cubicBezTo>
                  <a:pt x="5848052" y="2935665"/>
                  <a:pt x="5859264" y="2907388"/>
                  <a:pt x="5875140" y="2883178"/>
                </a:cubicBezTo>
                <a:cubicBezTo>
                  <a:pt x="5891014" y="2858969"/>
                  <a:pt x="5911850" y="2839621"/>
                  <a:pt x="5937647" y="2825135"/>
                </a:cubicBezTo>
                <a:cubicBezTo>
                  <a:pt x="5963444" y="2810649"/>
                  <a:pt x="5995590" y="2803406"/>
                  <a:pt x="6034088" y="2803406"/>
                </a:cubicBezTo>
                <a:close/>
                <a:moveTo>
                  <a:pt x="2921199" y="2688511"/>
                </a:moveTo>
                <a:cubicBezTo>
                  <a:pt x="2908102" y="2688511"/>
                  <a:pt x="2897089" y="2692380"/>
                  <a:pt x="2888159" y="2700120"/>
                </a:cubicBezTo>
                <a:cubicBezTo>
                  <a:pt x="2879229" y="2707858"/>
                  <a:pt x="2874764" y="2720459"/>
                  <a:pt x="2874764" y="2737922"/>
                </a:cubicBezTo>
                <a:lnTo>
                  <a:pt x="2874764" y="3409434"/>
                </a:lnTo>
                <a:cubicBezTo>
                  <a:pt x="2874764" y="3426897"/>
                  <a:pt x="2879229" y="3439497"/>
                  <a:pt x="2888159" y="3447236"/>
                </a:cubicBezTo>
                <a:cubicBezTo>
                  <a:pt x="2897089" y="3454975"/>
                  <a:pt x="2908102" y="3458845"/>
                  <a:pt x="2921199" y="3458845"/>
                </a:cubicBezTo>
                <a:lnTo>
                  <a:pt x="3125986" y="3458845"/>
                </a:lnTo>
                <a:cubicBezTo>
                  <a:pt x="3156943" y="3458845"/>
                  <a:pt x="3185021" y="3456960"/>
                  <a:pt x="3210224" y="3453190"/>
                </a:cubicBezTo>
                <a:cubicBezTo>
                  <a:pt x="3235425" y="3449419"/>
                  <a:pt x="3259138" y="3443565"/>
                  <a:pt x="3281363" y="3435628"/>
                </a:cubicBezTo>
                <a:cubicBezTo>
                  <a:pt x="3303588" y="3427691"/>
                  <a:pt x="3323928" y="3417570"/>
                  <a:pt x="3342383" y="3405267"/>
                </a:cubicBezTo>
                <a:cubicBezTo>
                  <a:pt x="3360837" y="3392964"/>
                  <a:pt x="3376712" y="3378280"/>
                  <a:pt x="3390008" y="3361214"/>
                </a:cubicBezTo>
                <a:cubicBezTo>
                  <a:pt x="3403303" y="3344148"/>
                  <a:pt x="3413721" y="3324503"/>
                  <a:pt x="3421261" y="3302278"/>
                </a:cubicBezTo>
                <a:cubicBezTo>
                  <a:pt x="3428802" y="3280053"/>
                  <a:pt x="3432572" y="3255248"/>
                  <a:pt x="3432572" y="3227864"/>
                </a:cubicBezTo>
                <a:cubicBezTo>
                  <a:pt x="3432572" y="3201670"/>
                  <a:pt x="3428604" y="3178056"/>
                  <a:pt x="3420666" y="3157022"/>
                </a:cubicBezTo>
                <a:cubicBezTo>
                  <a:pt x="3412729" y="3135987"/>
                  <a:pt x="3401914" y="3117632"/>
                  <a:pt x="3388222" y="3101955"/>
                </a:cubicBezTo>
                <a:cubicBezTo>
                  <a:pt x="3374529" y="3086279"/>
                  <a:pt x="3358456" y="3073480"/>
                  <a:pt x="3340001" y="3063558"/>
                </a:cubicBezTo>
                <a:cubicBezTo>
                  <a:pt x="3321547" y="3053636"/>
                  <a:pt x="3301406" y="3046691"/>
                  <a:pt x="3279577" y="3042722"/>
                </a:cubicBezTo>
                <a:cubicBezTo>
                  <a:pt x="3296643" y="3036372"/>
                  <a:pt x="3311823" y="3028038"/>
                  <a:pt x="3325118" y="3017719"/>
                </a:cubicBezTo>
                <a:cubicBezTo>
                  <a:pt x="3338414" y="3007400"/>
                  <a:pt x="3349625" y="2995494"/>
                  <a:pt x="3358753" y="2982000"/>
                </a:cubicBezTo>
                <a:cubicBezTo>
                  <a:pt x="3367882" y="2968506"/>
                  <a:pt x="3374827" y="2953524"/>
                  <a:pt x="3379589" y="2937054"/>
                </a:cubicBezTo>
                <a:cubicBezTo>
                  <a:pt x="3384352" y="2920583"/>
                  <a:pt x="3386733" y="2903022"/>
                  <a:pt x="3386733" y="2884369"/>
                </a:cubicBezTo>
                <a:cubicBezTo>
                  <a:pt x="3386733" y="2851031"/>
                  <a:pt x="3380780" y="2822059"/>
                  <a:pt x="3368874" y="2797453"/>
                </a:cubicBezTo>
                <a:cubicBezTo>
                  <a:pt x="3356968" y="2772847"/>
                  <a:pt x="3339803" y="2752507"/>
                  <a:pt x="3317380" y="2736434"/>
                </a:cubicBezTo>
                <a:cubicBezTo>
                  <a:pt x="3294956" y="2720360"/>
                  <a:pt x="3267373" y="2708355"/>
                  <a:pt x="3234631" y="2700417"/>
                </a:cubicBezTo>
                <a:cubicBezTo>
                  <a:pt x="3201889" y="2692479"/>
                  <a:pt x="3161904" y="2688511"/>
                  <a:pt x="3114675" y="2688511"/>
                </a:cubicBezTo>
                <a:close/>
                <a:moveTo>
                  <a:pt x="1956198" y="2688511"/>
                </a:moveTo>
                <a:cubicBezTo>
                  <a:pt x="1940323" y="2688511"/>
                  <a:pt x="1927523" y="2693174"/>
                  <a:pt x="1917800" y="2702501"/>
                </a:cubicBezTo>
                <a:cubicBezTo>
                  <a:pt x="1908076" y="2711827"/>
                  <a:pt x="1903215" y="2725817"/>
                  <a:pt x="1903215" y="2744470"/>
                </a:cubicBezTo>
                <a:lnTo>
                  <a:pt x="1903215" y="3437414"/>
                </a:lnTo>
                <a:cubicBezTo>
                  <a:pt x="1903215" y="3441383"/>
                  <a:pt x="1904405" y="3444955"/>
                  <a:pt x="1906787" y="3448129"/>
                </a:cubicBezTo>
                <a:cubicBezTo>
                  <a:pt x="1909168" y="3451304"/>
                  <a:pt x="1913335" y="3453884"/>
                  <a:pt x="1919288" y="3455868"/>
                </a:cubicBezTo>
                <a:cubicBezTo>
                  <a:pt x="1925241" y="3457853"/>
                  <a:pt x="1933278" y="3459440"/>
                  <a:pt x="1943398" y="3460631"/>
                </a:cubicBezTo>
                <a:cubicBezTo>
                  <a:pt x="1953519" y="3461822"/>
                  <a:pt x="1966120" y="3462417"/>
                  <a:pt x="1981201" y="3462417"/>
                </a:cubicBezTo>
                <a:cubicBezTo>
                  <a:pt x="1996679" y="3462417"/>
                  <a:pt x="2009379" y="3461822"/>
                  <a:pt x="2019301" y="3460631"/>
                </a:cubicBezTo>
                <a:cubicBezTo>
                  <a:pt x="2029223" y="3459440"/>
                  <a:pt x="2037160" y="3457853"/>
                  <a:pt x="2043113" y="3455868"/>
                </a:cubicBezTo>
                <a:cubicBezTo>
                  <a:pt x="2049066" y="3453884"/>
                  <a:pt x="2053333" y="3451304"/>
                  <a:pt x="2055912" y="3448129"/>
                </a:cubicBezTo>
                <a:cubicBezTo>
                  <a:pt x="2058492" y="3444955"/>
                  <a:pt x="2059782" y="3441383"/>
                  <a:pt x="2059782" y="3437414"/>
                </a:cubicBezTo>
                <a:lnTo>
                  <a:pt x="2059782" y="3191550"/>
                </a:lnTo>
                <a:lnTo>
                  <a:pt x="2124075" y="3191550"/>
                </a:lnTo>
                <a:cubicBezTo>
                  <a:pt x="2174875" y="3191550"/>
                  <a:pt x="2219028" y="3185597"/>
                  <a:pt x="2256533" y="3173690"/>
                </a:cubicBezTo>
                <a:cubicBezTo>
                  <a:pt x="2294037" y="3161784"/>
                  <a:pt x="2325688" y="3144421"/>
                  <a:pt x="2351485" y="3121601"/>
                </a:cubicBezTo>
                <a:cubicBezTo>
                  <a:pt x="2377282" y="3098780"/>
                  <a:pt x="2396927" y="3070702"/>
                  <a:pt x="2410421" y="3037364"/>
                </a:cubicBezTo>
                <a:cubicBezTo>
                  <a:pt x="2423915" y="3004026"/>
                  <a:pt x="2430661" y="2965728"/>
                  <a:pt x="2430661" y="2922469"/>
                </a:cubicBezTo>
                <a:cubicBezTo>
                  <a:pt x="2430661" y="2891115"/>
                  <a:pt x="2426296" y="2862838"/>
                  <a:pt x="2417565" y="2837637"/>
                </a:cubicBezTo>
                <a:cubicBezTo>
                  <a:pt x="2408833" y="2812435"/>
                  <a:pt x="2396134" y="2790408"/>
                  <a:pt x="2379465" y="2771557"/>
                </a:cubicBezTo>
                <a:cubicBezTo>
                  <a:pt x="2362796" y="2752705"/>
                  <a:pt x="2342655" y="2737128"/>
                  <a:pt x="2319041" y="2724825"/>
                </a:cubicBezTo>
                <a:cubicBezTo>
                  <a:pt x="2295426" y="2712522"/>
                  <a:pt x="2272110" y="2704088"/>
                  <a:pt x="2249091" y="2699524"/>
                </a:cubicBezTo>
                <a:cubicBezTo>
                  <a:pt x="2226072" y="2694960"/>
                  <a:pt x="2206328" y="2691983"/>
                  <a:pt x="2189857" y="2690595"/>
                </a:cubicBezTo>
                <a:cubicBezTo>
                  <a:pt x="2173388" y="2689205"/>
                  <a:pt x="2156024" y="2688511"/>
                  <a:pt x="2137768" y="2688511"/>
                </a:cubicBezTo>
                <a:close/>
                <a:moveTo>
                  <a:pt x="1359099" y="2688511"/>
                </a:moveTo>
                <a:cubicBezTo>
                  <a:pt x="1346002" y="2688511"/>
                  <a:pt x="1334989" y="2692380"/>
                  <a:pt x="1326059" y="2700120"/>
                </a:cubicBezTo>
                <a:cubicBezTo>
                  <a:pt x="1317129" y="2707858"/>
                  <a:pt x="1312664" y="2720459"/>
                  <a:pt x="1312664" y="2737922"/>
                </a:cubicBezTo>
                <a:lnTo>
                  <a:pt x="1312664" y="3409434"/>
                </a:lnTo>
                <a:cubicBezTo>
                  <a:pt x="1312664" y="3426897"/>
                  <a:pt x="1317129" y="3439497"/>
                  <a:pt x="1326059" y="3447236"/>
                </a:cubicBezTo>
                <a:cubicBezTo>
                  <a:pt x="1334989" y="3454975"/>
                  <a:pt x="1346002" y="3458845"/>
                  <a:pt x="1359099" y="3458845"/>
                </a:cubicBezTo>
                <a:lnTo>
                  <a:pt x="1746052" y="3458845"/>
                </a:lnTo>
                <a:cubicBezTo>
                  <a:pt x="1749624" y="3458845"/>
                  <a:pt x="1752898" y="3457754"/>
                  <a:pt x="1755875" y="3455571"/>
                </a:cubicBezTo>
                <a:cubicBezTo>
                  <a:pt x="1758851" y="3453388"/>
                  <a:pt x="1761332" y="3449915"/>
                  <a:pt x="1763316" y="3445153"/>
                </a:cubicBezTo>
                <a:cubicBezTo>
                  <a:pt x="1765301" y="3440390"/>
                  <a:pt x="1766789" y="3434140"/>
                  <a:pt x="1767781" y="3426400"/>
                </a:cubicBezTo>
                <a:cubicBezTo>
                  <a:pt x="1768773" y="3418661"/>
                  <a:pt x="1769269" y="3409037"/>
                  <a:pt x="1769269" y="3397528"/>
                </a:cubicBezTo>
                <a:cubicBezTo>
                  <a:pt x="1769269" y="3386019"/>
                  <a:pt x="1768773" y="3376394"/>
                  <a:pt x="1767781" y="3368655"/>
                </a:cubicBezTo>
                <a:cubicBezTo>
                  <a:pt x="1766789" y="3360916"/>
                  <a:pt x="1765301" y="3354665"/>
                  <a:pt x="1763316" y="3349903"/>
                </a:cubicBezTo>
                <a:cubicBezTo>
                  <a:pt x="1761332" y="3345141"/>
                  <a:pt x="1758851" y="3341668"/>
                  <a:pt x="1755875" y="3339485"/>
                </a:cubicBezTo>
                <a:cubicBezTo>
                  <a:pt x="1752898" y="3337302"/>
                  <a:pt x="1749624" y="3336211"/>
                  <a:pt x="1746052" y="3336211"/>
                </a:cubicBezTo>
                <a:lnTo>
                  <a:pt x="1468636" y="3336211"/>
                </a:lnTo>
                <a:lnTo>
                  <a:pt x="1468636" y="3118922"/>
                </a:lnTo>
                <a:lnTo>
                  <a:pt x="1701404" y="3118922"/>
                </a:lnTo>
                <a:cubicBezTo>
                  <a:pt x="1704976" y="3118922"/>
                  <a:pt x="1708250" y="3117929"/>
                  <a:pt x="1711227" y="3115945"/>
                </a:cubicBezTo>
                <a:cubicBezTo>
                  <a:pt x="1714203" y="3113961"/>
                  <a:pt x="1716684" y="3110687"/>
                  <a:pt x="1718668" y="3106122"/>
                </a:cubicBezTo>
                <a:cubicBezTo>
                  <a:pt x="1720652" y="3101558"/>
                  <a:pt x="1722140" y="3095506"/>
                  <a:pt x="1723133" y="3087965"/>
                </a:cubicBezTo>
                <a:cubicBezTo>
                  <a:pt x="1724125" y="3080425"/>
                  <a:pt x="1724621" y="3070900"/>
                  <a:pt x="1724621" y="3059390"/>
                </a:cubicBezTo>
                <a:cubicBezTo>
                  <a:pt x="1724621" y="3048278"/>
                  <a:pt x="1724125" y="3038852"/>
                  <a:pt x="1723133" y="3031113"/>
                </a:cubicBezTo>
                <a:cubicBezTo>
                  <a:pt x="1722140" y="3023374"/>
                  <a:pt x="1720652" y="3017223"/>
                  <a:pt x="1718668" y="3012659"/>
                </a:cubicBezTo>
                <a:cubicBezTo>
                  <a:pt x="1716684" y="3008095"/>
                  <a:pt x="1714203" y="3004721"/>
                  <a:pt x="1711227" y="3002538"/>
                </a:cubicBezTo>
                <a:cubicBezTo>
                  <a:pt x="1708250" y="3000356"/>
                  <a:pt x="1704976" y="2999264"/>
                  <a:pt x="1701404" y="2999264"/>
                </a:cubicBezTo>
                <a:lnTo>
                  <a:pt x="1468636" y="2999264"/>
                </a:lnTo>
                <a:lnTo>
                  <a:pt x="1468636" y="2811145"/>
                </a:lnTo>
                <a:lnTo>
                  <a:pt x="1743671" y="2811145"/>
                </a:lnTo>
                <a:cubicBezTo>
                  <a:pt x="1747243" y="2811145"/>
                  <a:pt x="1750418" y="2810054"/>
                  <a:pt x="1753196" y="2807871"/>
                </a:cubicBezTo>
                <a:cubicBezTo>
                  <a:pt x="1755974" y="2805688"/>
                  <a:pt x="1758355" y="2802216"/>
                  <a:pt x="1760340" y="2797453"/>
                </a:cubicBezTo>
                <a:cubicBezTo>
                  <a:pt x="1762324" y="2792691"/>
                  <a:pt x="1763812" y="2786440"/>
                  <a:pt x="1764804" y="2778701"/>
                </a:cubicBezTo>
                <a:cubicBezTo>
                  <a:pt x="1765797" y="2770962"/>
                  <a:pt x="1766293" y="2761536"/>
                  <a:pt x="1766293" y="2750423"/>
                </a:cubicBezTo>
                <a:cubicBezTo>
                  <a:pt x="1766293" y="2738517"/>
                  <a:pt x="1765797" y="2728694"/>
                  <a:pt x="1764804" y="2720955"/>
                </a:cubicBezTo>
                <a:cubicBezTo>
                  <a:pt x="1763812" y="2713216"/>
                  <a:pt x="1762324" y="2706866"/>
                  <a:pt x="1760340" y="2701905"/>
                </a:cubicBezTo>
                <a:cubicBezTo>
                  <a:pt x="1758355" y="2696944"/>
                  <a:pt x="1755974" y="2693472"/>
                  <a:pt x="1753196" y="2691487"/>
                </a:cubicBezTo>
                <a:cubicBezTo>
                  <a:pt x="1750418" y="2689503"/>
                  <a:pt x="1747243" y="2688511"/>
                  <a:pt x="1743671" y="2688511"/>
                </a:cubicBezTo>
                <a:close/>
                <a:moveTo>
                  <a:pt x="594122" y="2688511"/>
                </a:moveTo>
                <a:cubicBezTo>
                  <a:pt x="578247" y="2688511"/>
                  <a:pt x="565448" y="2693174"/>
                  <a:pt x="555725" y="2702501"/>
                </a:cubicBezTo>
                <a:cubicBezTo>
                  <a:pt x="546001" y="2711827"/>
                  <a:pt x="541140" y="2725817"/>
                  <a:pt x="541140" y="2744470"/>
                </a:cubicBezTo>
                <a:lnTo>
                  <a:pt x="541140" y="3438604"/>
                </a:lnTo>
                <a:cubicBezTo>
                  <a:pt x="541140" y="3442573"/>
                  <a:pt x="542429" y="3446046"/>
                  <a:pt x="545009" y="3449022"/>
                </a:cubicBezTo>
                <a:cubicBezTo>
                  <a:pt x="547589" y="3451999"/>
                  <a:pt x="551855" y="3454480"/>
                  <a:pt x="557808" y="3456464"/>
                </a:cubicBezTo>
                <a:cubicBezTo>
                  <a:pt x="563761" y="3458448"/>
                  <a:pt x="571798" y="3459937"/>
                  <a:pt x="581919" y="3460929"/>
                </a:cubicBezTo>
                <a:cubicBezTo>
                  <a:pt x="592039" y="3461921"/>
                  <a:pt x="604640" y="3462417"/>
                  <a:pt x="619721" y="3462417"/>
                </a:cubicBezTo>
                <a:cubicBezTo>
                  <a:pt x="635199" y="3462417"/>
                  <a:pt x="647899" y="3461921"/>
                  <a:pt x="657821" y="3460929"/>
                </a:cubicBezTo>
                <a:cubicBezTo>
                  <a:pt x="667743" y="3459937"/>
                  <a:pt x="675680" y="3458448"/>
                  <a:pt x="681633" y="3456464"/>
                </a:cubicBezTo>
                <a:cubicBezTo>
                  <a:pt x="687586" y="3454480"/>
                  <a:pt x="691754" y="3451999"/>
                  <a:pt x="694135" y="3449022"/>
                </a:cubicBezTo>
                <a:cubicBezTo>
                  <a:pt x="696516" y="3446046"/>
                  <a:pt x="697707" y="3442573"/>
                  <a:pt x="697707" y="3438604"/>
                </a:cubicBezTo>
                <a:lnTo>
                  <a:pt x="697707" y="2821861"/>
                </a:lnTo>
                <a:lnTo>
                  <a:pt x="985838" y="2821861"/>
                </a:lnTo>
                <a:lnTo>
                  <a:pt x="985838" y="3438604"/>
                </a:lnTo>
                <a:cubicBezTo>
                  <a:pt x="985838" y="3442573"/>
                  <a:pt x="987128" y="3446046"/>
                  <a:pt x="989708" y="3449022"/>
                </a:cubicBezTo>
                <a:cubicBezTo>
                  <a:pt x="992287" y="3451999"/>
                  <a:pt x="996454" y="3454480"/>
                  <a:pt x="1002209" y="3456464"/>
                </a:cubicBezTo>
                <a:cubicBezTo>
                  <a:pt x="1007964" y="3458448"/>
                  <a:pt x="1015901" y="3459937"/>
                  <a:pt x="1026022" y="3460929"/>
                </a:cubicBezTo>
                <a:cubicBezTo>
                  <a:pt x="1036142" y="3461921"/>
                  <a:pt x="1048941" y="3462417"/>
                  <a:pt x="1064419" y="3462417"/>
                </a:cubicBezTo>
                <a:cubicBezTo>
                  <a:pt x="1079500" y="3462417"/>
                  <a:pt x="1092002" y="3461921"/>
                  <a:pt x="1101924" y="3460929"/>
                </a:cubicBezTo>
                <a:cubicBezTo>
                  <a:pt x="1111846" y="3459937"/>
                  <a:pt x="1119783" y="3458448"/>
                  <a:pt x="1125736" y="3456464"/>
                </a:cubicBezTo>
                <a:cubicBezTo>
                  <a:pt x="1131690" y="3454480"/>
                  <a:pt x="1135956" y="3451999"/>
                  <a:pt x="1138536" y="3449022"/>
                </a:cubicBezTo>
                <a:cubicBezTo>
                  <a:pt x="1141115" y="3446046"/>
                  <a:pt x="1142405" y="3442573"/>
                  <a:pt x="1142405" y="3438604"/>
                </a:cubicBezTo>
                <a:lnTo>
                  <a:pt x="1142405" y="2744470"/>
                </a:lnTo>
                <a:cubicBezTo>
                  <a:pt x="1142405" y="2725817"/>
                  <a:pt x="1137544" y="2711827"/>
                  <a:pt x="1127820" y="2702501"/>
                </a:cubicBezTo>
                <a:cubicBezTo>
                  <a:pt x="1118097" y="2693174"/>
                  <a:pt x="1105297" y="2688511"/>
                  <a:pt x="1089423" y="2688511"/>
                </a:cubicBezTo>
                <a:close/>
                <a:moveTo>
                  <a:pt x="7099102" y="2686130"/>
                </a:moveTo>
                <a:cubicBezTo>
                  <a:pt x="7084814" y="2686130"/>
                  <a:pt x="7073106" y="2686626"/>
                  <a:pt x="7063978" y="2687618"/>
                </a:cubicBezTo>
                <a:cubicBezTo>
                  <a:pt x="7054850" y="2688610"/>
                  <a:pt x="7047508" y="2690297"/>
                  <a:pt x="7041952" y="2692678"/>
                </a:cubicBezTo>
                <a:cubicBezTo>
                  <a:pt x="7036396" y="2695059"/>
                  <a:pt x="7032427" y="2697837"/>
                  <a:pt x="7030045" y="2701012"/>
                </a:cubicBezTo>
                <a:cubicBezTo>
                  <a:pt x="7027664" y="2704187"/>
                  <a:pt x="7026473" y="2707759"/>
                  <a:pt x="7026473" y="2711728"/>
                </a:cubicBezTo>
                <a:lnTo>
                  <a:pt x="7026473" y="3073083"/>
                </a:lnTo>
                <a:cubicBezTo>
                  <a:pt x="7026473" y="3100467"/>
                  <a:pt x="7026771" y="3129240"/>
                  <a:pt x="7027366" y="3159403"/>
                </a:cubicBezTo>
                <a:cubicBezTo>
                  <a:pt x="7027962" y="3189566"/>
                  <a:pt x="7028855" y="3218538"/>
                  <a:pt x="7030045" y="3246319"/>
                </a:cubicBezTo>
                <a:lnTo>
                  <a:pt x="7029450" y="3246319"/>
                </a:lnTo>
                <a:cubicBezTo>
                  <a:pt x="7022306" y="3230444"/>
                  <a:pt x="7014964" y="3214568"/>
                  <a:pt x="7007423" y="3198694"/>
                </a:cubicBezTo>
                <a:cubicBezTo>
                  <a:pt x="6999883" y="3182819"/>
                  <a:pt x="6992144" y="3166646"/>
                  <a:pt x="6984206" y="3150176"/>
                </a:cubicBezTo>
                <a:cubicBezTo>
                  <a:pt x="6976269" y="3133705"/>
                  <a:pt x="6968033" y="3117235"/>
                  <a:pt x="6959501" y="3100765"/>
                </a:cubicBezTo>
                <a:cubicBezTo>
                  <a:pt x="6950968" y="3084295"/>
                  <a:pt x="6942336" y="3067527"/>
                  <a:pt x="6933605" y="3050461"/>
                </a:cubicBezTo>
                <a:lnTo>
                  <a:pt x="6783586" y="2768878"/>
                </a:lnTo>
                <a:cubicBezTo>
                  <a:pt x="6776045" y="2753400"/>
                  <a:pt x="6768703" y="2740402"/>
                  <a:pt x="6761559" y="2729885"/>
                </a:cubicBezTo>
                <a:cubicBezTo>
                  <a:pt x="6754416" y="2719368"/>
                  <a:pt x="6746776" y="2711133"/>
                  <a:pt x="6738640" y="2705180"/>
                </a:cubicBezTo>
                <a:cubicBezTo>
                  <a:pt x="6730504" y="2699226"/>
                  <a:pt x="6721276" y="2694960"/>
                  <a:pt x="6710958" y="2692380"/>
                </a:cubicBezTo>
                <a:cubicBezTo>
                  <a:pt x="6700639" y="2689801"/>
                  <a:pt x="6687939" y="2688511"/>
                  <a:pt x="6672858" y="2688511"/>
                </a:cubicBezTo>
                <a:lnTo>
                  <a:pt x="6588919" y="2688511"/>
                </a:lnTo>
                <a:cubicBezTo>
                  <a:pt x="6573044" y="2688511"/>
                  <a:pt x="6559649" y="2693174"/>
                  <a:pt x="6548735" y="2702501"/>
                </a:cubicBezTo>
                <a:cubicBezTo>
                  <a:pt x="6537821" y="2711827"/>
                  <a:pt x="6532364" y="2725817"/>
                  <a:pt x="6532364" y="2744470"/>
                </a:cubicBezTo>
                <a:lnTo>
                  <a:pt x="6532364" y="3436818"/>
                </a:lnTo>
                <a:cubicBezTo>
                  <a:pt x="6532364" y="3440787"/>
                  <a:pt x="6533356" y="3444359"/>
                  <a:pt x="6535341" y="3447534"/>
                </a:cubicBezTo>
                <a:cubicBezTo>
                  <a:pt x="6537325" y="3450709"/>
                  <a:pt x="6540897" y="3453388"/>
                  <a:pt x="6546056" y="3455571"/>
                </a:cubicBezTo>
                <a:cubicBezTo>
                  <a:pt x="6551216" y="3457754"/>
                  <a:pt x="6558360" y="3459440"/>
                  <a:pt x="6567488" y="3460631"/>
                </a:cubicBezTo>
                <a:cubicBezTo>
                  <a:pt x="6576615" y="3461822"/>
                  <a:pt x="6588125" y="3462417"/>
                  <a:pt x="6602016" y="3462417"/>
                </a:cubicBezTo>
                <a:cubicBezTo>
                  <a:pt x="6616303" y="3462417"/>
                  <a:pt x="6628011" y="3461822"/>
                  <a:pt x="6637139" y="3460631"/>
                </a:cubicBezTo>
                <a:cubicBezTo>
                  <a:pt x="6646267" y="3459440"/>
                  <a:pt x="6653510" y="3457754"/>
                  <a:pt x="6658868" y="3455571"/>
                </a:cubicBezTo>
                <a:cubicBezTo>
                  <a:pt x="6664226" y="3453388"/>
                  <a:pt x="6667996" y="3450709"/>
                  <a:pt x="6670179" y="3447534"/>
                </a:cubicBezTo>
                <a:cubicBezTo>
                  <a:pt x="6672362" y="3444359"/>
                  <a:pt x="6673453" y="3440787"/>
                  <a:pt x="6673453" y="3436818"/>
                </a:cubicBezTo>
                <a:lnTo>
                  <a:pt x="6673453" y="3033792"/>
                </a:lnTo>
                <a:cubicBezTo>
                  <a:pt x="6673453" y="3003629"/>
                  <a:pt x="6673056" y="2974360"/>
                  <a:pt x="6672263" y="2945983"/>
                </a:cubicBezTo>
                <a:cubicBezTo>
                  <a:pt x="6671469" y="2917607"/>
                  <a:pt x="6670278" y="2889131"/>
                  <a:pt x="6668691" y="2860556"/>
                </a:cubicBezTo>
                <a:lnTo>
                  <a:pt x="6669881" y="2860556"/>
                </a:lnTo>
                <a:cubicBezTo>
                  <a:pt x="6679009" y="2883972"/>
                  <a:pt x="6689328" y="2908082"/>
                  <a:pt x="6700838" y="2932887"/>
                </a:cubicBezTo>
                <a:cubicBezTo>
                  <a:pt x="6712347" y="2957692"/>
                  <a:pt x="6723658" y="2980809"/>
                  <a:pt x="6734770" y="3002240"/>
                </a:cubicBezTo>
                <a:lnTo>
                  <a:pt x="6926461" y="3362404"/>
                </a:lnTo>
                <a:cubicBezTo>
                  <a:pt x="6936383" y="3382248"/>
                  <a:pt x="6945313" y="3398421"/>
                  <a:pt x="6953250" y="3410922"/>
                </a:cubicBezTo>
                <a:cubicBezTo>
                  <a:pt x="6961187" y="3423424"/>
                  <a:pt x="6969423" y="3433346"/>
                  <a:pt x="6977955" y="3440688"/>
                </a:cubicBezTo>
                <a:cubicBezTo>
                  <a:pt x="6986488" y="3448030"/>
                  <a:pt x="6995815" y="3453090"/>
                  <a:pt x="7005935" y="3455868"/>
                </a:cubicBezTo>
                <a:cubicBezTo>
                  <a:pt x="7016055" y="3458647"/>
                  <a:pt x="7028061" y="3460036"/>
                  <a:pt x="7041952" y="3460036"/>
                </a:cubicBezTo>
                <a:lnTo>
                  <a:pt x="7108627" y="3460036"/>
                </a:lnTo>
                <a:cubicBezTo>
                  <a:pt x="7116167" y="3460036"/>
                  <a:pt x="7123609" y="3458944"/>
                  <a:pt x="7130951" y="3456761"/>
                </a:cubicBezTo>
                <a:cubicBezTo>
                  <a:pt x="7138293" y="3454579"/>
                  <a:pt x="7144643" y="3451106"/>
                  <a:pt x="7150001" y="3446343"/>
                </a:cubicBezTo>
                <a:cubicBezTo>
                  <a:pt x="7155359" y="3441581"/>
                  <a:pt x="7159625" y="3435628"/>
                  <a:pt x="7162800" y="3428484"/>
                </a:cubicBezTo>
                <a:cubicBezTo>
                  <a:pt x="7165975" y="3421341"/>
                  <a:pt x="7167563" y="3413204"/>
                  <a:pt x="7167563" y="3404076"/>
                </a:cubicBezTo>
                <a:lnTo>
                  <a:pt x="7167563" y="2711728"/>
                </a:lnTo>
                <a:cubicBezTo>
                  <a:pt x="7167563" y="2707759"/>
                  <a:pt x="7166570" y="2704187"/>
                  <a:pt x="7164586" y="2701012"/>
                </a:cubicBezTo>
                <a:cubicBezTo>
                  <a:pt x="7162602" y="2697837"/>
                  <a:pt x="7159129" y="2695059"/>
                  <a:pt x="7154168" y="2692678"/>
                </a:cubicBezTo>
                <a:cubicBezTo>
                  <a:pt x="7149207" y="2690297"/>
                  <a:pt x="7142162" y="2688610"/>
                  <a:pt x="7133034" y="2687618"/>
                </a:cubicBezTo>
                <a:cubicBezTo>
                  <a:pt x="7123906" y="2686626"/>
                  <a:pt x="7112596" y="2686130"/>
                  <a:pt x="7099102" y="2686130"/>
                </a:cubicBezTo>
                <a:close/>
                <a:moveTo>
                  <a:pt x="5280422" y="2684939"/>
                </a:moveTo>
                <a:cubicBezTo>
                  <a:pt x="5260181" y="2684939"/>
                  <a:pt x="5243910" y="2685237"/>
                  <a:pt x="5231607" y="2685832"/>
                </a:cubicBezTo>
                <a:cubicBezTo>
                  <a:pt x="5219304" y="2686427"/>
                  <a:pt x="5209580" y="2687816"/>
                  <a:pt x="5202436" y="2689999"/>
                </a:cubicBezTo>
                <a:cubicBezTo>
                  <a:pt x="5195292" y="2692182"/>
                  <a:pt x="5190133" y="2695357"/>
                  <a:pt x="5186958" y="2699524"/>
                </a:cubicBezTo>
                <a:cubicBezTo>
                  <a:pt x="5183784" y="2703691"/>
                  <a:pt x="5181204" y="2709148"/>
                  <a:pt x="5179219" y="2715895"/>
                </a:cubicBezTo>
                <a:lnTo>
                  <a:pt x="4951214" y="3398718"/>
                </a:lnTo>
                <a:cubicBezTo>
                  <a:pt x="4946452" y="3413006"/>
                  <a:pt x="4943376" y="3424317"/>
                  <a:pt x="4941987" y="3432651"/>
                </a:cubicBezTo>
                <a:cubicBezTo>
                  <a:pt x="4940598" y="3440986"/>
                  <a:pt x="4941987" y="3447336"/>
                  <a:pt x="4946154" y="3451701"/>
                </a:cubicBezTo>
                <a:cubicBezTo>
                  <a:pt x="4950321" y="3456067"/>
                  <a:pt x="4957465" y="3458944"/>
                  <a:pt x="4967585" y="3460333"/>
                </a:cubicBezTo>
                <a:cubicBezTo>
                  <a:pt x="4977706" y="3461722"/>
                  <a:pt x="4992092" y="3462417"/>
                  <a:pt x="5010746" y="3462417"/>
                </a:cubicBezTo>
                <a:cubicBezTo>
                  <a:pt x="5028208" y="3462417"/>
                  <a:pt x="5042198" y="3462020"/>
                  <a:pt x="5052715" y="3461226"/>
                </a:cubicBezTo>
                <a:cubicBezTo>
                  <a:pt x="5063232" y="3460433"/>
                  <a:pt x="5071269" y="3459044"/>
                  <a:pt x="5076825" y="3457059"/>
                </a:cubicBezTo>
                <a:cubicBezTo>
                  <a:pt x="5082382" y="3455075"/>
                  <a:pt x="5086350" y="3452197"/>
                  <a:pt x="5088732" y="3448427"/>
                </a:cubicBezTo>
                <a:cubicBezTo>
                  <a:pt x="5091113" y="3444657"/>
                  <a:pt x="5093097" y="3439994"/>
                  <a:pt x="5094685" y="3434437"/>
                </a:cubicBezTo>
                <a:lnTo>
                  <a:pt x="5278041" y="2838530"/>
                </a:lnTo>
                <a:lnTo>
                  <a:pt x="5279232" y="2838530"/>
                </a:lnTo>
                <a:lnTo>
                  <a:pt x="5463779" y="3436223"/>
                </a:lnTo>
                <a:cubicBezTo>
                  <a:pt x="5465366" y="3441779"/>
                  <a:pt x="5467052" y="3446244"/>
                  <a:pt x="5468838" y="3449618"/>
                </a:cubicBezTo>
                <a:cubicBezTo>
                  <a:pt x="5470624" y="3452991"/>
                  <a:pt x="5474394" y="3455670"/>
                  <a:pt x="5480149" y="3457654"/>
                </a:cubicBezTo>
                <a:cubicBezTo>
                  <a:pt x="5485904" y="3459639"/>
                  <a:pt x="5494238" y="3460929"/>
                  <a:pt x="5505152" y="3461524"/>
                </a:cubicBezTo>
                <a:cubicBezTo>
                  <a:pt x="5516066" y="3462119"/>
                  <a:pt x="5531247" y="3462417"/>
                  <a:pt x="5550694" y="3462417"/>
                </a:cubicBezTo>
                <a:cubicBezTo>
                  <a:pt x="5572522" y="3462417"/>
                  <a:pt x="5589389" y="3461921"/>
                  <a:pt x="5601295" y="3460929"/>
                </a:cubicBezTo>
                <a:cubicBezTo>
                  <a:pt x="5613202" y="3459937"/>
                  <a:pt x="5621338" y="3457258"/>
                  <a:pt x="5625703" y="3452892"/>
                </a:cubicBezTo>
                <a:cubicBezTo>
                  <a:pt x="5630069" y="3448526"/>
                  <a:pt x="5631557" y="3442176"/>
                  <a:pt x="5630168" y="3433842"/>
                </a:cubicBezTo>
                <a:cubicBezTo>
                  <a:pt x="5628779" y="3425508"/>
                  <a:pt x="5625902" y="3414197"/>
                  <a:pt x="5621536" y="3399909"/>
                </a:cubicBezTo>
                <a:lnTo>
                  <a:pt x="5394722" y="2717681"/>
                </a:lnTo>
                <a:cubicBezTo>
                  <a:pt x="5393134" y="2712919"/>
                  <a:pt x="5391448" y="2708652"/>
                  <a:pt x="5389662" y="2704882"/>
                </a:cubicBezTo>
                <a:cubicBezTo>
                  <a:pt x="5387876" y="2701112"/>
                  <a:pt x="5385297" y="2698036"/>
                  <a:pt x="5381923" y="2695655"/>
                </a:cubicBezTo>
                <a:cubicBezTo>
                  <a:pt x="5378550" y="2693273"/>
                  <a:pt x="5374382" y="2691388"/>
                  <a:pt x="5369421" y="2689999"/>
                </a:cubicBezTo>
                <a:cubicBezTo>
                  <a:pt x="5364461" y="2688610"/>
                  <a:pt x="5358011" y="2687519"/>
                  <a:pt x="5350073" y="2686725"/>
                </a:cubicBezTo>
                <a:cubicBezTo>
                  <a:pt x="5342136" y="2685931"/>
                  <a:pt x="5332413" y="2685435"/>
                  <a:pt x="5320903" y="2685237"/>
                </a:cubicBezTo>
                <a:cubicBezTo>
                  <a:pt x="5309394" y="2685038"/>
                  <a:pt x="5295900" y="2684939"/>
                  <a:pt x="5280422" y="2684939"/>
                </a:cubicBezTo>
                <a:close/>
                <a:moveTo>
                  <a:pt x="4556522" y="2684939"/>
                </a:moveTo>
                <a:cubicBezTo>
                  <a:pt x="4536281" y="2684939"/>
                  <a:pt x="4520009" y="2685237"/>
                  <a:pt x="4507706" y="2685832"/>
                </a:cubicBezTo>
                <a:cubicBezTo>
                  <a:pt x="4495403" y="2686427"/>
                  <a:pt x="4485680" y="2687816"/>
                  <a:pt x="4478536" y="2689999"/>
                </a:cubicBezTo>
                <a:cubicBezTo>
                  <a:pt x="4471392" y="2692182"/>
                  <a:pt x="4466233" y="2695357"/>
                  <a:pt x="4463058" y="2699524"/>
                </a:cubicBezTo>
                <a:cubicBezTo>
                  <a:pt x="4459883" y="2703691"/>
                  <a:pt x="4457303" y="2709148"/>
                  <a:pt x="4455320" y="2715895"/>
                </a:cubicBezTo>
                <a:lnTo>
                  <a:pt x="4227314" y="3398718"/>
                </a:lnTo>
                <a:cubicBezTo>
                  <a:pt x="4222552" y="3413006"/>
                  <a:pt x="4219476" y="3424317"/>
                  <a:pt x="4218087" y="3432651"/>
                </a:cubicBezTo>
                <a:cubicBezTo>
                  <a:pt x="4216698" y="3440986"/>
                  <a:pt x="4218087" y="3447336"/>
                  <a:pt x="4222254" y="3451701"/>
                </a:cubicBezTo>
                <a:cubicBezTo>
                  <a:pt x="4226421" y="3456067"/>
                  <a:pt x="4233565" y="3458944"/>
                  <a:pt x="4243685" y="3460333"/>
                </a:cubicBezTo>
                <a:cubicBezTo>
                  <a:pt x="4253806" y="3461722"/>
                  <a:pt x="4268192" y="3462417"/>
                  <a:pt x="4286846" y="3462417"/>
                </a:cubicBezTo>
                <a:cubicBezTo>
                  <a:pt x="4304308" y="3462417"/>
                  <a:pt x="4318299" y="3462020"/>
                  <a:pt x="4328815" y="3461226"/>
                </a:cubicBezTo>
                <a:cubicBezTo>
                  <a:pt x="4339332" y="3460433"/>
                  <a:pt x="4347369" y="3459044"/>
                  <a:pt x="4352926" y="3457059"/>
                </a:cubicBezTo>
                <a:cubicBezTo>
                  <a:pt x="4358482" y="3455075"/>
                  <a:pt x="4362450" y="3452197"/>
                  <a:pt x="4364831" y="3448427"/>
                </a:cubicBezTo>
                <a:cubicBezTo>
                  <a:pt x="4367213" y="3444657"/>
                  <a:pt x="4369197" y="3439994"/>
                  <a:pt x="4370785" y="3434437"/>
                </a:cubicBezTo>
                <a:lnTo>
                  <a:pt x="4554141" y="2838530"/>
                </a:lnTo>
                <a:lnTo>
                  <a:pt x="4555331" y="2838530"/>
                </a:lnTo>
                <a:lnTo>
                  <a:pt x="4739878" y="3436223"/>
                </a:lnTo>
                <a:cubicBezTo>
                  <a:pt x="4741466" y="3441779"/>
                  <a:pt x="4743153" y="3446244"/>
                  <a:pt x="4744939" y="3449618"/>
                </a:cubicBezTo>
                <a:cubicBezTo>
                  <a:pt x="4746725" y="3452991"/>
                  <a:pt x="4750495" y="3455670"/>
                  <a:pt x="4756250" y="3457654"/>
                </a:cubicBezTo>
                <a:cubicBezTo>
                  <a:pt x="4762004" y="3459639"/>
                  <a:pt x="4770338" y="3460929"/>
                  <a:pt x="4781253" y="3461524"/>
                </a:cubicBezTo>
                <a:cubicBezTo>
                  <a:pt x="4792167" y="3462119"/>
                  <a:pt x="4807347" y="3462417"/>
                  <a:pt x="4826794" y="3462417"/>
                </a:cubicBezTo>
                <a:cubicBezTo>
                  <a:pt x="4848622" y="3462417"/>
                  <a:pt x="4865489" y="3461921"/>
                  <a:pt x="4877396" y="3460929"/>
                </a:cubicBezTo>
                <a:cubicBezTo>
                  <a:pt x="4889302" y="3459937"/>
                  <a:pt x="4897438" y="3457258"/>
                  <a:pt x="4901803" y="3452892"/>
                </a:cubicBezTo>
                <a:cubicBezTo>
                  <a:pt x="4906169" y="3448526"/>
                  <a:pt x="4907657" y="3442176"/>
                  <a:pt x="4906268" y="3433842"/>
                </a:cubicBezTo>
                <a:cubicBezTo>
                  <a:pt x="4904879" y="3425508"/>
                  <a:pt x="4902002" y="3414197"/>
                  <a:pt x="4897636" y="3399909"/>
                </a:cubicBezTo>
                <a:lnTo>
                  <a:pt x="4670822" y="2717681"/>
                </a:lnTo>
                <a:cubicBezTo>
                  <a:pt x="4669235" y="2712919"/>
                  <a:pt x="4667548" y="2708652"/>
                  <a:pt x="4665762" y="2704882"/>
                </a:cubicBezTo>
                <a:cubicBezTo>
                  <a:pt x="4663976" y="2701112"/>
                  <a:pt x="4661396" y="2698036"/>
                  <a:pt x="4658023" y="2695655"/>
                </a:cubicBezTo>
                <a:cubicBezTo>
                  <a:pt x="4654650" y="2693273"/>
                  <a:pt x="4650482" y="2691388"/>
                  <a:pt x="4645521" y="2689999"/>
                </a:cubicBezTo>
                <a:cubicBezTo>
                  <a:pt x="4640560" y="2688610"/>
                  <a:pt x="4634111" y="2687519"/>
                  <a:pt x="4626174" y="2686725"/>
                </a:cubicBezTo>
                <a:cubicBezTo>
                  <a:pt x="4618236" y="2685931"/>
                  <a:pt x="4608513" y="2685435"/>
                  <a:pt x="4597003" y="2685237"/>
                </a:cubicBezTo>
                <a:cubicBezTo>
                  <a:pt x="4585494" y="2685038"/>
                  <a:pt x="4572000" y="2684939"/>
                  <a:pt x="4556522" y="2684939"/>
                </a:cubicBezTo>
                <a:close/>
                <a:moveTo>
                  <a:pt x="3820716" y="2684939"/>
                </a:moveTo>
                <a:cubicBezTo>
                  <a:pt x="3800475" y="2684939"/>
                  <a:pt x="3784204" y="2685237"/>
                  <a:pt x="3771901" y="2685832"/>
                </a:cubicBezTo>
                <a:cubicBezTo>
                  <a:pt x="3759597" y="2686427"/>
                  <a:pt x="3749973" y="2687816"/>
                  <a:pt x="3743028" y="2689999"/>
                </a:cubicBezTo>
                <a:cubicBezTo>
                  <a:pt x="3736083" y="2692182"/>
                  <a:pt x="3731023" y="2695357"/>
                  <a:pt x="3727847" y="2699524"/>
                </a:cubicBezTo>
                <a:cubicBezTo>
                  <a:pt x="3724672" y="2703691"/>
                  <a:pt x="3721894" y="2709148"/>
                  <a:pt x="3719513" y="2715895"/>
                </a:cubicBezTo>
                <a:lnTo>
                  <a:pt x="3481983" y="3399314"/>
                </a:lnTo>
                <a:cubicBezTo>
                  <a:pt x="3477220" y="3413204"/>
                  <a:pt x="3474244" y="3424317"/>
                  <a:pt x="3473054" y="3432651"/>
                </a:cubicBezTo>
                <a:cubicBezTo>
                  <a:pt x="3471863" y="3440986"/>
                  <a:pt x="3473252" y="3447435"/>
                  <a:pt x="3477220" y="3451999"/>
                </a:cubicBezTo>
                <a:cubicBezTo>
                  <a:pt x="3481190" y="3456563"/>
                  <a:pt x="3488333" y="3459440"/>
                  <a:pt x="3498652" y="3460631"/>
                </a:cubicBezTo>
                <a:cubicBezTo>
                  <a:pt x="3508971" y="3461822"/>
                  <a:pt x="3523258" y="3462417"/>
                  <a:pt x="3541514" y="3462417"/>
                </a:cubicBezTo>
                <a:cubicBezTo>
                  <a:pt x="3558580" y="3462417"/>
                  <a:pt x="3572372" y="3462020"/>
                  <a:pt x="3582889" y="3461226"/>
                </a:cubicBezTo>
                <a:cubicBezTo>
                  <a:pt x="3593406" y="3460433"/>
                  <a:pt x="3601542" y="3458944"/>
                  <a:pt x="3607297" y="3456761"/>
                </a:cubicBezTo>
                <a:cubicBezTo>
                  <a:pt x="3613051" y="3454579"/>
                  <a:pt x="3617219" y="3451602"/>
                  <a:pt x="3619798" y="3447832"/>
                </a:cubicBezTo>
                <a:cubicBezTo>
                  <a:pt x="3622378" y="3444062"/>
                  <a:pt x="3624462" y="3439398"/>
                  <a:pt x="3626049" y="3433842"/>
                </a:cubicBezTo>
                <a:lnTo>
                  <a:pt x="3674865" y="3283228"/>
                </a:lnTo>
                <a:lnTo>
                  <a:pt x="3964186" y="3283228"/>
                </a:lnTo>
                <a:lnTo>
                  <a:pt x="4015979" y="3438009"/>
                </a:lnTo>
                <a:cubicBezTo>
                  <a:pt x="4017566" y="3443169"/>
                  <a:pt x="4019550" y="3447336"/>
                  <a:pt x="4021931" y="3450511"/>
                </a:cubicBezTo>
                <a:cubicBezTo>
                  <a:pt x="4024313" y="3453686"/>
                  <a:pt x="4028480" y="3456166"/>
                  <a:pt x="4034433" y="3457952"/>
                </a:cubicBezTo>
                <a:cubicBezTo>
                  <a:pt x="4040386" y="3459738"/>
                  <a:pt x="4049018" y="3460929"/>
                  <a:pt x="4060329" y="3461524"/>
                </a:cubicBezTo>
                <a:cubicBezTo>
                  <a:pt x="4071640" y="3462119"/>
                  <a:pt x="4087416" y="3462417"/>
                  <a:pt x="4107657" y="3462417"/>
                </a:cubicBezTo>
                <a:cubicBezTo>
                  <a:pt x="4127103" y="3462417"/>
                  <a:pt x="4142383" y="3461921"/>
                  <a:pt x="4153496" y="3460929"/>
                </a:cubicBezTo>
                <a:cubicBezTo>
                  <a:pt x="4164608" y="3459937"/>
                  <a:pt x="4172347" y="3457357"/>
                  <a:pt x="4176713" y="3453190"/>
                </a:cubicBezTo>
                <a:cubicBezTo>
                  <a:pt x="4181078" y="3449022"/>
                  <a:pt x="4182667" y="3442772"/>
                  <a:pt x="4181475" y="3434437"/>
                </a:cubicBezTo>
                <a:cubicBezTo>
                  <a:pt x="4180285" y="3426103"/>
                  <a:pt x="4177308" y="3414792"/>
                  <a:pt x="4172545" y="3400504"/>
                </a:cubicBezTo>
                <a:lnTo>
                  <a:pt x="3934421" y="2717681"/>
                </a:lnTo>
                <a:cubicBezTo>
                  <a:pt x="3932039" y="2710140"/>
                  <a:pt x="3929162" y="2704187"/>
                  <a:pt x="3925789" y="2699822"/>
                </a:cubicBezTo>
                <a:cubicBezTo>
                  <a:pt x="3922415" y="2695456"/>
                  <a:pt x="3916859" y="2692182"/>
                  <a:pt x="3909120" y="2689999"/>
                </a:cubicBezTo>
                <a:cubicBezTo>
                  <a:pt x="3901381" y="2687816"/>
                  <a:pt x="3890566" y="2686427"/>
                  <a:pt x="3876675" y="2685832"/>
                </a:cubicBezTo>
                <a:cubicBezTo>
                  <a:pt x="3862785" y="2685237"/>
                  <a:pt x="3844132" y="2684939"/>
                  <a:pt x="3820716" y="2684939"/>
                </a:cubicBezTo>
                <a:close/>
                <a:moveTo>
                  <a:pt x="2629495" y="2684939"/>
                </a:moveTo>
                <a:cubicBezTo>
                  <a:pt x="2614415" y="2684939"/>
                  <a:pt x="2601914" y="2685534"/>
                  <a:pt x="2591991" y="2686725"/>
                </a:cubicBezTo>
                <a:cubicBezTo>
                  <a:pt x="2582069" y="2687916"/>
                  <a:pt x="2574032" y="2689503"/>
                  <a:pt x="2567881" y="2691487"/>
                </a:cubicBezTo>
                <a:cubicBezTo>
                  <a:pt x="2561730" y="2693472"/>
                  <a:pt x="2557364" y="2696051"/>
                  <a:pt x="2554784" y="2699226"/>
                </a:cubicBezTo>
                <a:cubicBezTo>
                  <a:pt x="2552205" y="2702401"/>
                  <a:pt x="2550915" y="2705973"/>
                  <a:pt x="2550915" y="2709942"/>
                </a:cubicBezTo>
                <a:lnTo>
                  <a:pt x="2550915" y="3437414"/>
                </a:lnTo>
                <a:cubicBezTo>
                  <a:pt x="2550915" y="3441383"/>
                  <a:pt x="2552205" y="3444955"/>
                  <a:pt x="2554784" y="3448129"/>
                </a:cubicBezTo>
                <a:cubicBezTo>
                  <a:pt x="2557364" y="3451304"/>
                  <a:pt x="2561630" y="3453884"/>
                  <a:pt x="2567584" y="3455868"/>
                </a:cubicBezTo>
                <a:cubicBezTo>
                  <a:pt x="2573537" y="3457853"/>
                  <a:pt x="2581573" y="3459440"/>
                  <a:pt x="2591694" y="3460631"/>
                </a:cubicBezTo>
                <a:cubicBezTo>
                  <a:pt x="2601814" y="3461822"/>
                  <a:pt x="2614415" y="3462417"/>
                  <a:pt x="2629495" y="3462417"/>
                </a:cubicBezTo>
                <a:cubicBezTo>
                  <a:pt x="2644974" y="3462417"/>
                  <a:pt x="2657674" y="3461822"/>
                  <a:pt x="2667596" y="3460631"/>
                </a:cubicBezTo>
                <a:cubicBezTo>
                  <a:pt x="2677518" y="3459440"/>
                  <a:pt x="2685455" y="3457853"/>
                  <a:pt x="2691409" y="3455868"/>
                </a:cubicBezTo>
                <a:cubicBezTo>
                  <a:pt x="2697362" y="3453884"/>
                  <a:pt x="2701628" y="3451304"/>
                  <a:pt x="2704208" y="3448129"/>
                </a:cubicBezTo>
                <a:cubicBezTo>
                  <a:pt x="2706787" y="3444955"/>
                  <a:pt x="2708077" y="3441383"/>
                  <a:pt x="2708077" y="3437414"/>
                </a:cubicBezTo>
                <a:lnTo>
                  <a:pt x="2708077" y="2709942"/>
                </a:lnTo>
                <a:cubicBezTo>
                  <a:pt x="2708077" y="2705973"/>
                  <a:pt x="2706787" y="2702401"/>
                  <a:pt x="2704208" y="2699226"/>
                </a:cubicBezTo>
                <a:cubicBezTo>
                  <a:pt x="2701628" y="2696051"/>
                  <a:pt x="2697362" y="2693472"/>
                  <a:pt x="2691409" y="2691487"/>
                </a:cubicBezTo>
                <a:cubicBezTo>
                  <a:pt x="2685455" y="2689503"/>
                  <a:pt x="2677518" y="2687916"/>
                  <a:pt x="2667596" y="2686725"/>
                </a:cubicBezTo>
                <a:cubicBezTo>
                  <a:pt x="2657674" y="2685534"/>
                  <a:pt x="2644974" y="2684939"/>
                  <a:pt x="2629495" y="2684939"/>
                </a:cubicBezTo>
                <a:close/>
                <a:moveTo>
                  <a:pt x="6039445" y="2674819"/>
                </a:moveTo>
                <a:cubicBezTo>
                  <a:pt x="5978326" y="2674819"/>
                  <a:pt x="5924649" y="2684145"/>
                  <a:pt x="5878413" y="2702798"/>
                </a:cubicBezTo>
                <a:cubicBezTo>
                  <a:pt x="5832177" y="2721452"/>
                  <a:pt x="5793383" y="2748240"/>
                  <a:pt x="5762030" y="2783166"/>
                </a:cubicBezTo>
                <a:cubicBezTo>
                  <a:pt x="5730676" y="2818090"/>
                  <a:pt x="5707063" y="2860457"/>
                  <a:pt x="5691188" y="2910265"/>
                </a:cubicBezTo>
                <a:cubicBezTo>
                  <a:pt x="5675312" y="2960073"/>
                  <a:pt x="5667375" y="3016131"/>
                  <a:pt x="5667375" y="3078440"/>
                </a:cubicBezTo>
                <a:cubicBezTo>
                  <a:pt x="5667375" y="3146306"/>
                  <a:pt x="5674816" y="3205043"/>
                  <a:pt x="5689699" y="3254653"/>
                </a:cubicBezTo>
                <a:cubicBezTo>
                  <a:pt x="5704582" y="3304262"/>
                  <a:pt x="5726906" y="3345141"/>
                  <a:pt x="5756672" y="3377287"/>
                </a:cubicBezTo>
                <a:cubicBezTo>
                  <a:pt x="5786438" y="3409434"/>
                  <a:pt x="5823645" y="3433346"/>
                  <a:pt x="5868293" y="3449022"/>
                </a:cubicBezTo>
                <a:cubicBezTo>
                  <a:pt x="5912941" y="3464699"/>
                  <a:pt x="5965230" y="3472537"/>
                  <a:pt x="6025158" y="3472537"/>
                </a:cubicBezTo>
                <a:cubicBezTo>
                  <a:pt x="6085880" y="3472537"/>
                  <a:pt x="6139358" y="3463310"/>
                  <a:pt x="6185595" y="3444855"/>
                </a:cubicBezTo>
                <a:cubicBezTo>
                  <a:pt x="6231831" y="3426400"/>
                  <a:pt x="6270625" y="3399611"/>
                  <a:pt x="6301978" y="3364488"/>
                </a:cubicBezTo>
                <a:cubicBezTo>
                  <a:pt x="6333331" y="3329365"/>
                  <a:pt x="6356945" y="3286601"/>
                  <a:pt x="6372820" y="3236198"/>
                </a:cubicBezTo>
                <a:cubicBezTo>
                  <a:pt x="6388696" y="3185795"/>
                  <a:pt x="6396633" y="3128645"/>
                  <a:pt x="6396633" y="3064749"/>
                </a:cubicBezTo>
                <a:cubicBezTo>
                  <a:pt x="6396633" y="2998073"/>
                  <a:pt x="6388993" y="2940229"/>
                  <a:pt x="6373713" y="2891215"/>
                </a:cubicBezTo>
                <a:cubicBezTo>
                  <a:pt x="6358433" y="2842201"/>
                  <a:pt x="6335812" y="2801620"/>
                  <a:pt x="6305848" y="2769473"/>
                </a:cubicBezTo>
                <a:cubicBezTo>
                  <a:pt x="6275884" y="2737326"/>
                  <a:pt x="6238577" y="2713514"/>
                  <a:pt x="6193929" y="2698036"/>
                </a:cubicBezTo>
                <a:cubicBezTo>
                  <a:pt x="6149280" y="2682558"/>
                  <a:pt x="6097786" y="2674819"/>
                  <a:pt x="6039445" y="2674819"/>
                </a:cubicBezTo>
                <a:close/>
                <a:moveTo>
                  <a:pt x="1023343" y="1371680"/>
                </a:moveTo>
                <a:cubicBezTo>
                  <a:pt x="1061046" y="1373267"/>
                  <a:pt x="1093094" y="1380213"/>
                  <a:pt x="1119486" y="1392515"/>
                </a:cubicBezTo>
                <a:cubicBezTo>
                  <a:pt x="1145878" y="1404819"/>
                  <a:pt x="1167111" y="1421785"/>
                  <a:pt x="1183184" y="1443415"/>
                </a:cubicBezTo>
                <a:cubicBezTo>
                  <a:pt x="1199257" y="1465044"/>
                  <a:pt x="1210965" y="1490544"/>
                  <a:pt x="1218308" y="1519912"/>
                </a:cubicBezTo>
                <a:cubicBezTo>
                  <a:pt x="1225650" y="1549281"/>
                  <a:pt x="1229321" y="1582222"/>
                  <a:pt x="1229321" y="1618734"/>
                </a:cubicBezTo>
                <a:cubicBezTo>
                  <a:pt x="1229321" y="1652865"/>
                  <a:pt x="1225451" y="1684318"/>
                  <a:pt x="1217712" y="1713091"/>
                </a:cubicBezTo>
                <a:cubicBezTo>
                  <a:pt x="1209973" y="1741865"/>
                  <a:pt x="1197868" y="1766967"/>
                  <a:pt x="1181398" y="1788398"/>
                </a:cubicBezTo>
                <a:cubicBezTo>
                  <a:pt x="1164928" y="1809830"/>
                  <a:pt x="1143596" y="1826895"/>
                  <a:pt x="1117402" y="1839595"/>
                </a:cubicBezTo>
                <a:cubicBezTo>
                  <a:pt x="1091208" y="1852295"/>
                  <a:pt x="1059855" y="1859439"/>
                  <a:pt x="1023343" y="1861026"/>
                </a:cubicBezTo>
                <a:close/>
                <a:moveTo>
                  <a:pt x="867966" y="1371680"/>
                </a:moveTo>
                <a:lnTo>
                  <a:pt x="867966" y="1861026"/>
                </a:lnTo>
                <a:cubicBezTo>
                  <a:pt x="829866" y="1859439"/>
                  <a:pt x="797719" y="1852494"/>
                  <a:pt x="771525" y="1840190"/>
                </a:cubicBezTo>
                <a:cubicBezTo>
                  <a:pt x="745332" y="1827888"/>
                  <a:pt x="724099" y="1811119"/>
                  <a:pt x="707827" y="1789887"/>
                </a:cubicBezTo>
                <a:cubicBezTo>
                  <a:pt x="691555" y="1768654"/>
                  <a:pt x="679847" y="1743353"/>
                  <a:pt x="672704" y="1713984"/>
                </a:cubicBezTo>
                <a:cubicBezTo>
                  <a:pt x="665560" y="1684615"/>
                  <a:pt x="661988" y="1651476"/>
                  <a:pt x="661988" y="1614567"/>
                </a:cubicBezTo>
                <a:cubicBezTo>
                  <a:pt x="661988" y="1581627"/>
                  <a:pt x="665659" y="1550869"/>
                  <a:pt x="673001" y="1522294"/>
                </a:cubicBezTo>
                <a:cubicBezTo>
                  <a:pt x="680344" y="1493719"/>
                  <a:pt x="692150" y="1468517"/>
                  <a:pt x="708422" y="1446689"/>
                </a:cubicBezTo>
                <a:cubicBezTo>
                  <a:pt x="724694" y="1424861"/>
                  <a:pt x="745927" y="1407398"/>
                  <a:pt x="772121" y="1394302"/>
                </a:cubicBezTo>
                <a:cubicBezTo>
                  <a:pt x="798314" y="1381205"/>
                  <a:pt x="830263" y="1373664"/>
                  <a:pt x="867966" y="1371680"/>
                </a:cubicBezTo>
                <a:close/>
                <a:moveTo>
                  <a:pt x="4005263" y="1346081"/>
                </a:moveTo>
                <a:cubicBezTo>
                  <a:pt x="4043363" y="1346081"/>
                  <a:pt x="4075113" y="1352531"/>
                  <a:pt x="4100513" y="1365429"/>
                </a:cubicBezTo>
                <a:cubicBezTo>
                  <a:pt x="4125913" y="1378327"/>
                  <a:pt x="4146253" y="1396584"/>
                  <a:pt x="4161532" y="1420197"/>
                </a:cubicBezTo>
                <a:cubicBezTo>
                  <a:pt x="4176812" y="1443812"/>
                  <a:pt x="4187627" y="1472188"/>
                  <a:pt x="4193977" y="1505327"/>
                </a:cubicBezTo>
                <a:cubicBezTo>
                  <a:pt x="4200327" y="1538466"/>
                  <a:pt x="4203502" y="1575276"/>
                  <a:pt x="4203502" y="1615758"/>
                </a:cubicBezTo>
                <a:cubicBezTo>
                  <a:pt x="4203502" y="1652667"/>
                  <a:pt x="4200228" y="1687493"/>
                  <a:pt x="4193680" y="1720235"/>
                </a:cubicBezTo>
                <a:cubicBezTo>
                  <a:pt x="4187131" y="1752977"/>
                  <a:pt x="4175920" y="1781651"/>
                  <a:pt x="4160044" y="1806258"/>
                </a:cubicBezTo>
                <a:cubicBezTo>
                  <a:pt x="4144169" y="1830864"/>
                  <a:pt x="4123333" y="1850311"/>
                  <a:pt x="4097536" y="1864598"/>
                </a:cubicBezTo>
                <a:cubicBezTo>
                  <a:pt x="4071739" y="1878886"/>
                  <a:pt x="4039593" y="1886030"/>
                  <a:pt x="4001096" y="1886030"/>
                </a:cubicBezTo>
                <a:cubicBezTo>
                  <a:pt x="3962599" y="1886030"/>
                  <a:pt x="3930650" y="1879779"/>
                  <a:pt x="3905250" y="1867277"/>
                </a:cubicBezTo>
                <a:cubicBezTo>
                  <a:pt x="3879850" y="1854776"/>
                  <a:pt x="3859610" y="1836619"/>
                  <a:pt x="3844529" y="1812806"/>
                </a:cubicBezTo>
                <a:cubicBezTo>
                  <a:pt x="3829447" y="1788994"/>
                  <a:pt x="3818732" y="1760319"/>
                  <a:pt x="3812382" y="1726784"/>
                </a:cubicBezTo>
                <a:cubicBezTo>
                  <a:pt x="3806032" y="1693248"/>
                  <a:pt x="3802857" y="1655445"/>
                  <a:pt x="3802857" y="1613376"/>
                </a:cubicBezTo>
                <a:cubicBezTo>
                  <a:pt x="3802857" y="1577261"/>
                  <a:pt x="3806131" y="1543030"/>
                  <a:pt x="3812679" y="1510685"/>
                </a:cubicBezTo>
                <a:cubicBezTo>
                  <a:pt x="3819228" y="1478340"/>
                  <a:pt x="3830440" y="1450062"/>
                  <a:pt x="3846314" y="1425853"/>
                </a:cubicBezTo>
                <a:cubicBezTo>
                  <a:pt x="3862189" y="1401644"/>
                  <a:pt x="3883025" y="1382296"/>
                  <a:pt x="3908822" y="1367810"/>
                </a:cubicBezTo>
                <a:cubicBezTo>
                  <a:pt x="3934619" y="1353324"/>
                  <a:pt x="3966766" y="1346081"/>
                  <a:pt x="4005263" y="1346081"/>
                </a:cubicBezTo>
                <a:close/>
                <a:moveTo>
                  <a:pt x="2183607" y="1231186"/>
                </a:moveTo>
                <a:cubicBezTo>
                  <a:pt x="2167335" y="1231186"/>
                  <a:pt x="2155131" y="1235750"/>
                  <a:pt x="2146995" y="1244878"/>
                </a:cubicBezTo>
                <a:cubicBezTo>
                  <a:pt x="2138859" y="1254006"/>
                  <a:pt x="2134791" y="1267103"/>
                  <a:pt x="2134791" y="1284169"/>
                </a:cubicBezTo>
                <a:lnTo>
                  <a:pt x="2134791" y="1308576"/>
                </a:lnTo>
                <a:cubicBezTo>
                  <a:pt x="2134791" y="1320880"/>
                  <a:pt x="2135188" y="1331297"/>
                  <a:pt x="2135982" y="1339830"/>
                </a:cubicBezTo>
                <a:cubicBezTo>
                  <a:pt x="2136775" y="1348363"/>
                  <a:pt x="2138363" y="1356003"/>
                  <a:pt x="2140744" y="1362750"/>
                </a:cubicBezTo>
                <a:cubicBezTo>
                  <a:pt x="2143125" y="1369497"/>
                  <a:pt x="2146499" y="1376144"/>
                  <a:pt x="2150865" y="1382693"/>
                </a:cubicBezTo>
                <a:cubicBezTo>
                  <a:pt x="2155230" y="1389241"/>
                  <a:pt x="2161183" y="1396683"/>
                  <a:pt x="2168724" y="1405017"/>
                </a:cubicBezTo>
                <a:lnTo>
                  <a:pt x="2334221" y="1600280"/>
                </a:lnTo>
                <a:lnTo>
                  <a:pt x="2156818" y="1827094"/>
                </a:lnTo>
                <a:cubicBezTo>
                  <a:pt x="2148880" y="1837015"/>
                  <a:pt x="2142531" y="1845548"/>
                  <a:pt x="2137768" y="1852692"/>
                </a:cubicBezTo>
                <a:cubicBezTo>
                  <a:pt x="2133005" y="1859836"/>
                  <a:pt x="2129433" y="1866781"/>
                  <a:pt x="2127052" y="1873528"/>
                </a:cubicBezTo>
                <a:cubicBezTo>
                  <a:pt x="2124671" y="1880275"/>
                  <a:pt x="2122984" y="1887617"/>
                  <a:pt x="2121992" y="1895555"/>
                </a:cubicBezTo>
                <a:cubicBezTo>
                  <a:pt x="2121000" y="1903492"/>
                  <a:pt x="2120503" y="1912819"/>
                  <a:pt x="2120503" y="1923534"/>
                </a:cubicBezTo>
                <a:lnTo>
                  <a:pt x="2120503" y="1947942"/>
                </a:lnTo>
                <a:cubicBezTo>
                  <a:pt x="2120503" y="1965405"/>
                  <a:pt x="2124770" y="1978700"/>
                  <a:pt x="2133303" y="1987828"/>
                </a:cubicBezTo>
                <a:cubicBezTo>
                  <a:pt x="2141835" y="1996956"/>
                  <a:pt x="2154040" y="2001520"/>
                  <a:pt x="2169915" y="2001520"/>
                </a:cubicBezTo>
                <a:lnTo>
                  <a:pt x="2584252" y="2001520"/>
                </a:lnTo>
                <a:cubicBezTo>
                  <a:pt x="2587824" y="2001520"/>
                  <a:pt x="2591098" y="2000429"/>
                  <a:pt x="2594075" y="1998246"/>
                </a:cubicBezTo>
                <a:cubicBezTo>
                  <a:pt x="2597051" y="1996063"/>
                  <a:pt x="2599532" y="1992591"/>
                  <a:pt x="2601517" y="1987828"/>
                </a:cubicBezTo>
                <a:cubicBezTo>
                  <a:pt x="2603500" y="1983066"/>
                  <a:pt x="2604989" y="1976815"/>
                  <a:pt x="2605981" y="1969076"/>
                </a:cubicBezTo>
                <a:cubicBezTo>
                  <a:pt x="2606973" y="1961337"/>
                  <a:pt x="2607469" y="1951712"/>
                  <a:pt x="2607469" y="1940203"/>
                </a:cubicBezTo>
                <a:cubicBezTo>
                  <a:pt x="2607469" y="1928694"/>
                  <a:pt x="2606973" y="1919070"/>
                  <a:pt x="2605981" y="1911330"/>
                </a:cubicBezTo>
                <a:cubicBezTo>
                  <a:pt x="2604989" y="1903591"/>
                  <a:pt x="2603500" y="1897341"/>
                  <a:pt x="2601517" y="1892578"/>
                </a:cubicBezTo>
                <a:cubicBezTo>
                  <a:pt x="2599532" y="1887816"/>
                  <a:pt x="2597051" y="1884343"/>
                  <a:pt x="2594075" y="1882160"/>
                </a:cubicBezTo>
                <a:cubicBezTo>
                  <a:pt x="2591098" y="1879977"/>
                  <a:pt x="2587824" y="1878886"/>
                  <a:pt x="2584252" y="1878886"/>
                </a:cubicBezTo>
                <a:lnTo>
                  <a:pt x="2303860" y="1878886"/>
                </a:lnTo>
                <a:lnTo>
                  <a:pt x="2474714" y="1656239"/>
                </a:lnTo>
                <a:cubicBezTo>
                  <a:pt x="2479081" y="1650683"/>
                  <a:pt x="2482652" y="1645920"/>
                  <a:pt x="2485430" y="1641951"/>
                </a:cubicBezTo>
                <a:cubicBezTo>
                  <a:pt x="2488209" y="1637983"/>
                  <a:pt x="2490292" y="1634014"/>
                  <a:pt x="2491681" y="1630045"/>
                </a:cubicBezTo>
                <a:cubicBezTo>
                  <a:pt x="2493070" y="1626076"/>
                  <a:pt x="2493963" y="1621413"/>
                  <a:pt x="2494360" y="1616055"/>
                </a:cubicBezTo>
                <a:cubicBezTo>
                  <a:pt x="2494757" y="1610698"/>
                  <a:pt x="2494956" y="1603851"/>
                  <a:pt x="2494956" y="1595517"/>
                </a:cubicBezTo>
                <a:cubicBezTo>
                  <a:pt x="2494956" y="1586786"/>
                  <a:pt x="2494757" y="1579642"/>
                  <a:pt x="2494360" y="1574086"/>
                </a:cubicBezTo>
                <a:cubicBezTo>
                  <a:pt x="2493963" y="1568530"/>
                  <a:pt x="2493070" y="1563668"/>
                  <a:pt x="2491681" y="1559501"/>
                </a:cubicBezTo>
                <a:cubicBezTo>
                  <a:pt x="2490292" y="1555334"/>
                  <a:pt x="2488209" y="1551464"/>
                  <a:pt x="2485430" y="1547892"/>
                </a:cubicBezTo>
                <a:cubicBezTo>
                  <a:pt x="2482652" y="1544320"/>
                  <a:pt x="2479081" y="1540153"/>
                  <a:pt x="2474714" y="1535390"/>
                </a:cubicBezTo>
                <a:lnTo>
                  <a:pt x="2319933" y="1353820"/>
                </a:lnTo>
                <a:lnTo>
                  <a:pt x="2581276" y="1353820"/>
                </a:lnTo>
                <a:cubicBezTo>
                  <a:pt x="2584848" y="1353820"/>
                  <a:pt x="2588122" y="1352729"/>
                  <a:pt x="2591098" y="1350546"/>
                </a:cubicBezTo>
                <a:cubicBezTo>
                  <a:pt x="2594075" y="1348363"/>
                  <a:pt x="2596555" y="1344891"/>
                  <a:pt x="2598539" y="1340128"/>
                </a:cubicBezTo>
                <a:cubicBezTo>
                  <a:pt x="2600524" y="1335366"/>
                  <a:pt x="2602012" y="1329115"/>
                  <a:pt x="2603004" y="1321376"/>
                </a:cubicBezTo>
                <a:cubicBezTo>
                  <a:pt x="2603997" y="1313637"/>
                  <a:pt x="2604493" y="1304211"/>
                  <a:pt x="2604493" y="1293098"/>
                </a:cubicBezTo>
                <a:cubicBezTo>
                  <a:pt x="2604493" y="1281192"/>
                  <a:pt x="2603997" y="1271369"/>
                  <a:pt x="2603004" y="1263630"/>
                </a:cubicBezTo>
                <a:cubicBezTo>
                  <a:pt x="2602012" y="1255891"/>
                  <a:pt x="2600524" y="1249541"/>
                  <a:pt x="2598539" y="1244580"/>
                </a:cubicBezTo>
                <a:cubicBezTo>
                  <a:pt x="2596555" y="1239619"/>
                  <a:pt x="2594075" y="1236147"/>
                  <a:pt x="2591098" y="1234163"/>
                </a:cubicBezTo>
                <a:cubicBezTo>
                  <a:pt x="2588122" y="1232178"/>
                  <a:pt x="2584848" y="1231186"/>
                  <a:pt x="2581276" y="1231186"/>
                </a:cubicBezTo>
                <a:close/>
                <a:moveTo>
                  <a:pt x="3134321" y="1227614"/>
                </a:moveTo>
                <a:cubicBezTo>
                  <a:pt x="3119239" y="1227614"/>
                  <a:pt x="3106639" y="1228209"/>
                  <a:pt x="3096518" y="1229400"/>
                </a:cubicBezTo>
                <a:cubicBezTo>
                  <a:pt x="3086398" y="1230590"/>
                  <a:pt x="3078361" y="1232178"/>
                  <a:pt x="3072408" y="1234163"/>
                </a:cubicBezTo>
                <a:cubicBezTo>
                  <a:pt x="3066455" y="1236147"/>
                  <a:pt x="3062189" y="1238727"/>
                  <a:pt x="3059609" y="1241901"/>
                </a:cubicBezTo>
                <a:cubicBezTo>
                  <a:pt x="3057030" y="1245076"/>
                  <a:pt x="3055739" y="1248847"/>
                  <a:pt x="3055739" y="1253212"/>
                </a:cubicBezTo>
                <a:lnTo>
                  <a:pt x="3055739" y="1978898"/>
                </a:lnTo>
                <a:cubicBezTo>
                  <a:pt x="3055739" y="1983264"/>
                  <a:pt x="3057030" y="1987034"/>
                  <a:pt x="3059609" y="1990209"/>
                </a:cubicBezTo>
                <a:cubicBezTo>
                  <a:pt x="3062189" y="1993384"/>
                  <a:pt x="3066455" y="1996063"/>
                  <a:pt x="3072408" y="1998246"/>
                </a:cubicBezTo>
                <a:cubicBezTo>
                  <a:pt x="3078361" y="2000429"/>
                  <a:pt x="3086398" y="2002116"/>
                  <a:pt x="3096518" y="2003306"/>
                </a:cubicBezTo>
                <a:cubicBezTo>
                  <a:pt x="3106639" y="2004497"/>
                  <a:pt x="3119239" y="2005092"/>
                  <a:pt x="3134321" y="2005092"/>
                </a:cubicBezTo>
                <a:cubicBezTo>
                  <a:pt x="3149799" y="2005092"/>
                  <a:pt x="3162499" y="2004497"/>
                  <a:pt x="3172421" y="2003306"/>
                </a:cubicBezTo>
                <a:cubicBezTo>
                  <a:pt x="3182343" y="2002116"/>
                  <a:pt x="3190280" y="2000429"/>
                  <a:pt x="3196233" y="1998246"/>
                </a:cubicBezTo>
                <a:cubicBezTo>
                  <a:pt x="3202186" y="1996063"/>
                  <a:pt x="3206354" y="1993384"/>
                  <a:pt x="3208735" y="1990209"/>
                </a:cubicBezTo>
                <a:cubicBezTo>
                  <a:pt x="3211116" y="1987034"/>
                  <a:pt x="3212307" y="1983264"/>
                  <a:pt x="3212307" y="1978898"/>
                </a:cubicBezTo>
                <a:lnTo>
                  <a:pt x="3212307" y="1613376"/>
                </a:lnTo>
                <a:lnTo>
                  <a:pt x="3445074" y="1978898"/>
                </a:lnTo>
                <a:cubicBezTo>
                  <a:pt x="3447852" y="1984455"/>
                  <a:pt x="3451721" y="1989217"/>
                  <a:pt x="3456682" y="1993186"/>
                </a:cubicBezTo>
                <a:cubicBezTo>
                  <a:pt x="3461644" y="1997154"/>
                  <a:pt x="3469779" y="2000131"/>
                  <a:pt x="3481090" y="2002116"/>
                </a:cubicBezTo>
                <a:cubicBezTo>
                  <a:pt x="3492401" y="2004100"/>
                  <a:pt x="3510955" y="2005092"/>
                  <a:pt x="3536752" y="2005092"/>
                </a:cubicBezTo>
                <a:cubicBezTo>
                  <a:pt x="3553024" y="2005092"/>
                  <a:pt x="3566518" y="2004497"/>
                  <a:pt x="3577233" y="2003306"/>
                </a:cubicBezTo>
                <a:cubicBezTo>
                  <a:pt x="3587949" y="2002116"/>
                  <a:pt x="3596383" y="2000429"/>
                  <a:pt x="3602535" y="1998246"/>
                </a:cubicBezTo>
                <a:cubicBezTo>
                  <a:pt x="3608686" y="1996063"/>
                  <a:pt x="3612853" y="1993285"/>
                  <a:pt x="3615036" y="1989912"/>
                </a:cubicBezTo>
                <a:cubicBezTo>
                  <a:pt x="3617219" y="1986538"/>
                  <a:pt x="3618310" y="1982669"/>
                  <a:pt x="3618310" y="1978303"/>
                </a:cubicBezTo>
                <a:cubicBezTo>
                  <a:pt x="3618310" y="1975128"/>
                  <a:pt x="3617417" y="1970862"/>
                  <a:pt x="3615631" y="1965504"/>
                </a:cubicBezTo>
                <a:cubicBezTo>
                  <a:pt x="3613845" y="1960146"/>
                  <a:pt x="3608586" y="1949331"/>
                  <a:pt x="3599855" y="1933059"/>
                </a:cubicBezTo>
                <a:lnTo>
                  <a:pt x="3369469" y="1584801"/>
                </a:lnTo>
                <a:lnTo>
                  <a:pt x="3580805" y="1307981"/>
                </a:lnTo>
                <a:cubicBezTo>
                  <a:pt x="3590727" y="1292503"/>
                  <a:pt x="3597474" y="1281192"/>
                  <a:pt x="3601046" y="1274048"/>
                </a:cubicBezTo>
                <a:cubicBezTo>
                  <a:pt x="3604618" y="1266905"/>
                  <a:pt x="3606404" y="1259959"/>
                  <a:pt x="3606404" y="1253212"/>
                </a:cubicBezTo>
                <a:cubicBezTo>
                  <a:pt x="3606404" y="1249244"/>
                  <a:pt x="3605213" y="1245672"/>
                  <a:pt x="3602832" y="1242497"/>
                </a:cubicBezTo>
                <a:cubicBezTo>
                  <a:pt x="3600450" y="1239322"/>
                  <a:pt x="3596184" y="1236643"/>
                  <a:pt x="3590032" y="1234460"/>
                </a:cubicBezTo>
                <a:cubicBezTo>
                  <a:pt x="3583881" y="1232277"/>
                  <a:pt x="3575646" y="1230590"/>
                  <a:pt x="3565327" y="1229400"/>
                </a:cubicBezTo>
                <a:cubicBezTo>
                  <a:pt x="3555008" y="1228209"/>
                  <a:pt x="3541911" y="1227614"/>
                  <a:pt x="3526036" y="1227614"/>
                </a:cubicBezTo>
                <a:cubicBezTo>
                  <a:pt x="3510558" y="1227614"/>
                  <a:pt x="3497858" y="1228011"/>
                  <a:pt x="3487937" y="1228805"/>
                </a:cubicBezTo>
                <a:cubicBezTo>
                  <a:pt x="3478015" y="1229598"/>
                  <a:pt x="3469878" y="1230987"/>
                  <a:pt x="3463529" y="1232972"/>
                </a:cubicBezTo>
                <a:cubicBezTo>
                  <a:pt x="3457179" y="1234956"/>
                  <a:pt x="3452019" y="1237635"/>
                  <a:pt x="3448051" y="1241009"/>
                </a:cubicBezTo>
                <a:cubicBezTo>
                  <a:pt x="3444082" y="1244382"/>
                  <a:pt x="3440708" y="1248648"/>
                  <a:pt x="3437930" y="1253808"/>
                </a:cubicBezTo>
                <a:lnTo>
                  <a:pt x="3212307" y="1581230"/>
                </a:lnTo>
                <a:lnTo>
                  <a:pt x="3212307" y="1253212"/>
                </a:lnTo>
                <a:cubicBezTo>
                  <a:pt x="3212307" y="1248847"/>
                  <a:pt x="3211116" y="1245076"/>
                  <a:pt x="3208735" y="1241901"/>
                </a:cubicBezTo>
                <a:cubicBezTo>
                  <a:pt x="3206354" y="1238727"/>
                  <a:pt x="3202186" y="1236147"/>
                  <a:pt x="3196233" y="1234163"/>
                </a:cubicBezTo>
                <a:cubicBezTo>
                  <a:pt x="3190280" y="1232178"/>
                  <a:pt x="3182343" y="1230590"/>
                  <a:pt x="3172421" y="1229400"/>
                </a:cubicBezTo>
                <a:cubicBezTo>
                  <a:pt x="3162499" y="1228209"/>
                  <a:pt x="3149799" y="1227614"/>
                  <a:pt x="3134321" y="1227614"/>
                </a:cubicBezTo>
                <a:close/>
                <a:moveTo>
                  <a:pt x="2810471" y="1227614"/>
                </a:moveTo>
                <a:cubicBezTo>
                  <a:pt x="2795390" y="1227614"/>
                  <a:pt x="2782888" y="1228209"/>
                  <a:pt x="2772966" y="1229400"/>
                </a:cubicBezTo>
                <a:cubicBezTo>
                  <a:pt x="2763044" y="1230590"/>
                  <a:pt x="2755008" y="1232178"/>
                  <a:pt x="2748856" y="1234163"/>
                </a:cubicBezTo>
                <a:cubicBezTo>
                  <a:pt x="2742705" y="1236147"/>
                  <a:pt x="2738339" y="1238727"/>
                  <a:pt x="2735759" y="1241901"/>
                </a:cubicBezTo>
                <a:cubicBezTo>
                  <a:pt x="2733180" y="1245076"/>
                  <a:pt x="2731889" y="1248648"/>
                  <a:pt x="2731889" y="1252617"/>
                </a:cubicBezTo>
                <a:lnTo>
                  <a:pt x="2731889" y="1980089"/>
                </a:lnTo>
                <a:cubicBezTo>
                  <a:pt x="2731889" y="1984058"/>
                  <a:pt x="2733180" y="1987630"/>
                  <a:pt x="2735759" y="1990805"/>
                </a:cubicBezTo>
                <a:cubicBezTo>
                  <a:pt x="2738339" y="1993980"/>
                  <a:pt x="2742606" y="1996559"/>
                  <a:pt x="2748558" y="1998544"/>
                </a:cubicBezTo>
                <a:cubicBezTo>
                  <a:pt x="2754511" y="2000528"/>
                  <a:pt x="2762548" y="2002116"/>
                  <a:pt x="2772668" y="2003306"/>
                </a:cubicBezTo>
                <a:cubicBezTo>
                  <a:pt x="2782789" y="2004497"/>
                  <a:pt x="2795390" y="2005092"/>
                  <a:pt x="2810471" y="2005092"/>
                </a:cubicBezTo>
                <a:cubicBezTo>
                  <a:pt x="2825949" y="2005092"/>
                  <a:pt x="2838649" y="2004497"/>
                  <a:pt x="2848571" y="2003306"/>
                </a:cubicBezTo>
                <a:cubicBezTo>
                  <a:pt x="2858493" y="2002116"/>
                  <a:pt x="2866430" y="2000528"/>
                  <a:pt x="2872383" y="1998544"/>
                </a:cubicBezTo>
                <a:cubicBezTo>
                  <a:pt x="2878336" y="1996559"/>
                  <a:pt x="2882603" y="1993980"/>
                  <a:pt x="2885182" y="1990805"/>
                </a:cubicBezTo>
                <a:cubicBezTo>
                  <a:pt x="2887762" y="1987630"/>
                  <a:pt x="2889052" y="1984058"/>
                  <a:pt x="2889052" y="1980089"/>
                </a:cubicBezTo>
                <a:lnTo>
                  <a:pt x="2889052" y="1252617"/>
                </a:lnTo>
                <a:cubicBezTo>
                  <a:pt x="2889052" y="1248648"/>
                  <a:pt x="2887762" y="1245076"/>
                  <a:pt x="2885182" y="1241901"/>
                </a:cubicBezTo>
                <a:cubicBezTo>
                  <a:pt x="2882603" y="1238727"/>
                  <a:pt x="2878336" y="1236147"/>
                  <a:pt x="2872383" y="1234163"/>
                </a:cubicBezTo>
                <a:cubicBezTo>
                  <a:pt x="2866430" y="1232178"/>
                  <a:pt x="2858493" y="1230590"/>
                  <a:pt x="2848571" y="1229400"/>
                </a:cubicBezTo>
                <a:cubicBezTo>
                  <a:pt x="2838649" y="1228209"/>
                  <a:pt x="2825949" y="1227614"/>
                  <a:pt x="2810471" y="1227614"/>
                </a:cubicBezTo>
                <a:close/>
                <a:moveTo>
                  <a:pt x="1531144" y="1227614"/>
                </a:moveTo>
                <a:cubicBezTo>
                  <a:pt x="1509316" y="1227614"/>
                  <a:pt x="1492250" y="1228110"/>
                  <a:pt x="1479947" y="1229102"/>
                </a:cubicBezTo>
                <a:cubicBezTo>
                  <a:pt x="1467644" y="1230094"/>
                  <a:pt x="1459211" y="1232674"/>
                  <a:pt x="1454647" y="1236841"/>
                </a:cubicBezTo>
                <a:cubicBezTo>
                  <a:pt x="1450082" y="1241009"/>
                  <a:pt x="1448892" y="1247160"/>
                  <a:pt x="1451075" y="1255296"/>
                </a:cubicBezTo>
                <a:cubicBezTo>
                  <a:pt x="1453258" y="1263432"/>
                  <a:pt x="1458119" y="1274842"/>
                  <a:pt x="1465660" y="1289526"/>
                </a:cubicBezTo>
                <a:lnTo>
                  <a:pt x="1676400" y="1709222"/>
                </a:lnTo>
                <a:lnTo>
                  <a:pt x="1676400" y="1980089"/>
                </a:lnTo>
                <a:cubicBezTo>
                  <a:pt x="1676400" y="1984058"/>
                  <a:pt x="1677591" y="1987630"/>
                  <a:pt x="1679972" y="1990805"/>
                </a:cubicBezTo>
                <a:cubicBezTo>
                  <a:pt x="1682354" y="1993980"/>
                  <a:pt x="1686620" y="1996559"/>
                  <a:pt x="1692772" y="1998544"/>
                </a:cubicBezTo>
                <a:cubicBezTo>
                  <a:pt x="1698923" y="2000528"/>
                  <a:pt x="1706960" y="2002116"/>
                  <a:pt x="1716882" y="2003306"/>
                </a:cubicBezTo>
                <a:cubicBezTo>
                  <a:pt x="1726804" y="2004497"/>
                  <a:pt x="1739504" y="2005092"/>
                  <a:pt x="1754982" y="2005092"/>
                </a:cubicBezTo>
                <a:cubicBezTo>
                  <a:pt x="1770063" y="2005092"/>
                  <a:pt x="1782664" y="2004497"/>
                  <a:pt x="1792784" y="2003306"/>
                </a:cubicBezTo>
                <a:cubicBezTo>
                  <a:pt x="1802905" y="2002116"/>
                  <a:pt x="1810941" y="2000528"/>
                  <a:pt x="1816894" y="1998544"/>
                </a:cubicBezTo>
                <a:cubicBezTo>
                  <a:pt x="1822847" y="1996559"/>
                  <a:pt x="1827114" y="1993980"/>
                  <a:pt x="1829693" y="1990805"/>
                </a:cubicBezTo>
                <a:cubicBezTo>
                  <a:pt x="1832273" y="1987630"/>
                  <a:pt x="1833563" y="1984058"/>
                  <a:pt x="1833563" y="1980089"/>
                </a:cubicBezTo>
                <a:lnTo>
                  <a:pt x="1833563" y="1709222"/>
                </a:lnTo>
                <a:lnTo>
                  <a:pt x="2044303" y="1289526"/>
                </a:lnTo>
                <a:cubicBezTo>
                  <a:pt x="2051447" y="1275239"/>
                  <a:pt x="2056210" y="1263928"/>
                  <a:pt x="2058591" y="1255594"/>
                </a:cubicBezTo>
                <a:cubicBezTo>
                  <a:pt x="2060973" y="1247259"/>
                  <a:pt x="2059881" y="1241009"/>
                  <a:pt x="2055317" y="1236841"/>
                </a:cubicBezTo>
                <a:cubicBezTo>
                  <a:pt x="2050753" y="1232674"/>
                  <a:pt x="2042220" y="1230094"/>
                  <a:pt x="2029718" y="1229102"/>
                </a:cubicBezTo>
                <a:cubicBezTo>
                  <a:pt x="2017217" y="1228110"/>
                  <a:pt x="1999655" y="1227614"/>
                  <a:pt x="1977033" y="1227614"/>
                </a:cubicBezTo>
                <a:cubicBezTo>
                  <a:pt x="1959968" y="1227614"/>
                  <a:pt x="1946275" y="1228011"/>
                  <a:pt x="1935957" y="1228805"/>
                </a:cubicBezTo>
                <a:cubicBezTo>
                  <a:pt x="1925638" y="1229598"/>
                  <a:pt x="1917502" y="1231186"/>
                  <a:pt x="1911549" y="1233567"/>
                </a:cubicBezTo>
                <a:cubicBezTo>
                  <a:pt x="1905596" y="1235948"/>
                  <a:pt x="1901131" y="1239024"/>
                  <a:pt x="1898154" y="1242794"/>
                </a:cubicBezTo>
                <a:cubicBezTo>
                  <a:pt x="1895178" y="1246565"/>
                  <a:pt x="1892698" y="1251625"/>
                  <a:pt x="1890713" y="1257975"/>
                </a:cubicBezTo>
                <a:lnTo>
                  <a:pt x="1806179" y="1446094"/>
                </a:lnTo>
                <a:cubicBezTo>
                  <a:pt x="1798638" y="1464350"/>
                  <a:pt x="1790899" y="1483598"/>
                  <a:pt x="1782962" y="1503839"/>
                </a:cubicBezTo>
                <a:cubicBezTo>
                  <a:pt x="1775024" y="1524080"/>
                  <a:pt x="1767285" y="1544916"/>
                  <a:pt x="1759744" y="1566347"/>
                </a:cubicBezTo>
                <a:lnTo>
                  <a:pt x="1758554" y="1566347"/>
                </a:lnTo>
                <a:cubicBezTo>
                  <a:pt x="1750219" y="1544122"/>
                  <a:pt x="1741984" y="1522889"/>
                  <a:pt x="1733848" y="1502648"/>
                </a:cubicBezTo>
                <a:cubicBezTo>
                  <a:pt x="1725712" y="1482408"/>
                  <a:pt x="1717477" y="1463159"/>
                  <a:pt x="1709143" y="1444903"/>
                </a:cubicBezTo>
                <a:lnTo>
                  <a:pt x="1623418" y="1255594"/>
                </a:lnTo>
                <a:cubicBezTo>
                  <a:pt x="1620640" y="1250037"/>
                  <a:pt x="1617762" y="1245473"/>
                  <a:pt x="1614786" y="1241901"/>
                </a:cubicBezTo>
                <a:cubicBezTo>
                  <a:pt x="1611809" y="1238330"/>
                  <a:pt x="1607146" y="1235452"/>
                  <a:pt x="1600796" y="1233269"/>
                </a:cubicBezTo>
                <a:cubicBezTo>
                  <a:pt x="1594446" y="1231087"/>
                  <a:pt x="1585814" y="1229598"/>
                  <a:pt x="1574900" y="1228805"/>
                </a:cubicBezTo>
                <a:cubicBezTo>
                  <a:pt x="1563986" y="1228011"/>
                  <a:pt x="1549400" y="1227614"/>
                  <a:pt x="1531144" y="1227614"/>
                </a:cubicBezTo>
                <a:close/>
                <a:moveTo>
                  <a:pt x="4010621" y="1217494"/>
                </a:moveTo>
                <a:cubicBezTo>
                  <a:pt x="3949502" y="1217494"/>
                  <a:pt x="3895825" y="1226820"/>
                  <a:pt x="3849589" y="1245473"/>
                </a:cubicBezTo>
                <a:cubicBezTo>
                  <a:pt x="3803353" y="1264127"/>
                  <a:pt x="3764558" y="1290916"/>
                  <a:pt x="3733205" y="1325840"/>
                </a:cubicBezTo>
                <a:cubicBezTo>
                  <a:pt x="3701852" y="1360766"/>
                  <a:pt x="3678238" y="1403132"/>
                  <a:pt x="3662363" y="1452940"/>
                </a:cubicBezTo>
                <a:cubicBezTo>
                  <a:pt x="3646488" y="1502748"/>
                  <a:pt x="3638551" y="1558806"/>
                  <a:pt x="3638551" y="1621116"/>
                </a:cubicBezTo>
                <a:cubicBezTo>
                  <a:pt x="3638551" y="1688981"/>
                  <a:pt x="3645992" y="1747719"/>
                  <a:pt x="3660875" y="1797328"/>
                </a:cubicBezTo>
                <a:cubicBezTo>
                  <a:pt x="3675757" y="1846937"/>
                  <a:pt x="3698082" y="1887816"/>
                  <a:pt x="3727847" y="1919963"/>
                </a:cubicBezTo>
                <a:cubicBezTo>
                  <a:pt x="3757613" y="1952109"/>
                  <a:pt x="3794820" y="1976021"/>
                  <a:pt x="3839468" y="1991698"/>
                </a:cubicBezTo>
                <a:cubicBezTo>
                  <a:pt x="3884117" y="2007374"/>
                  <a:pt x="3936405" y="2015212"/>
                  <a:pt x="3996333" y="2015212"/>
                </a:cubicBezTo>
                <a:cubicBezTo>
                  <a:pt x="4057055" y="2015212"/>
                  <a:pt x="4110534" y="2005985"/>
                  <a:pt x="4156770" y="1987530"/>
                </a:cubicBezTo>
                <a:cubicBezTo>
                  <a:pt x="4203006" y="1969076"/>
                  <a:pt x="4241801" y="1942287"/>
                  <a:pt x="4273153" y="1907163"/>
                </a:cubicBezTo>
                <a:cubicBezTo>
                  <a:pt x="4304506" y="1872040"/>
                  <a:pt x="4328121" y="1829277"/>
                  <a:pt x="4343995" y="1778873"/>
                </a:cubicBezTo>
                <a:cubicBezTo>
                  <a:pt x="4359870" y="1728470"/>
                  <a:pt x="4367808" y="1671320"/>
                  <a:pt x="4367808" y="1607423"/>
                </a:cubicBezTo>
                <a:cubicBezTo>
                  <a:pt x="4367808" y="1540748"/>
                  <a:pt x="4360168" y="1482904"/>
                  <a:pt x="4344888" y="1433890"/>
                </a:cubicBezTo>
                <a:cubicBezTo>
                  <a:pt x="4329609" y="1384876"/>
                  <a:pt x="4306987" y="1344295"/>
                  <a:pt x="4277023" y="1312148"/>
                </a:cubicBezTo>
                <a:cubicBezTo>
                  <a:pt x="4247059" y="1280001"/>
                  <a:pt x="4209753" y="1256189"/>
                  <a:pt x="4165104" y="1240711"/>
                </a:cubicBezTo>
                <a:cubicBezTo>
                  <a:pt x="4120456" y="1225233"/>
                  <a:pt x="4068961" y="1217494"/>
                  <a:pt x="4010621" y="1217494"/>
                </a:cubicBezTo>
                <a:close/>
                <a:moveTo>
                  <a:pt x="945357" y="1173441"/>
                </a:moveTo>
                <a:cubicBezTo>
                  <a:pt x="930276" y="1173441"/>
                  <a:pt x="917774" y="1173937"/>
                  <a:pt x="907852" y="1174929"/>
                </a:cubicBezTo>
                <a:cubicBezTo>
                  <a:pt x="897930" y="1175921"/>
                  <a:pt x="889893" y="1177310"/>
                  <a:pt x="883742" y="1179096"/>
                </a:cubicBezTo>
                <a:cubicBezTo>
                  <a:pt x="877590" y="1180882"/>
                  <a:pt x="873423" y="1183263"/>
                  <a:pt x="871240" y="1186240"/>
                </a:cubicBezTo>
                <a:cubicBezTo>
                  <a:pt x="869057" y="1189216"/>
                  <a:pt x="867966" y="1192689"/>
                  <a:pt x="867966" y="1196658"/>
                </a:cubicBezTo>
                <a:lnTo>
                  <a:pt x="867966" y="1244878"/>
                </a:lnTo>
                <a:cubicBezTo>
                  <a:pt x="808832" y="1248450"/>
                  <a:pt x="756444" y="1259364"/>
                  <a:pt x="710804" y="1277620"/>
                </a:cubicBezTo>
                <a:cubicBezTo>
                  <a:pt x="665163" y="1295876"/>
                  <a:pt x="626765" y="1321078"/>
                  <a:pt x="595611" y="1353225"/>
                </a:cubicBezTo>
                <a:cubicBezTo>
                  <a:pt x="564456" y="1385372"/>
                  <a:pt x="540743" y="1424067"/>
                  <a:pt x="524471" y="1469311"/>
                </a:cubicBezTo>
                <a:cubicBezTo>
                  <a:pt x="508199" y="1514555"/>
                  <a:pt x="500063" y="1565751"/>
                  <a:pt x="500063" y="1622901"/>
                </a:cubicBezTo>
                <a:cubicBezTo>
                  <a:pt x="500063" y="1680448"/>
                  <a:pt x="507802" y="1731348"/>
                  <a:pt x="523280" y="1775599"/>
                </a:cubicBezTo>
                <a:cubicBezTo>
                  <a:pt x="538758" y="1819851"/>
                  <a:pt x="561876" y="1857355"/>
                  <a:pt x="592634" y="1888113"/>
                </a:cubicBezTo>
                <a:cubicBezTo>
                  <a:pt x="623392" y="1918871"/>
                  <a:pt x="661690" y="1942584"/>
                  <a:pt x="707529" y="1959253"/>
                </a:cubicBezTo>
                <a:cubicBezTo>
                  <a:pt x="753368" y="1975922"/>
                  <a:pt x="806847" y="1985447"/>
                  <a:pt x="867966" y="1987828"/>
                </a:cubicBezTo>
                <a:lnTo>
                  <a:pt x="867966" y="2042597"/>
                </a:lnTo>
                <a:cubicBezTo>
                  <a:pt x="867966" y="2046169"/>
                  <a:pt x="869057" y="2049443"/>
                  <a:pt x="871240" y="2052420"/>
                </a:cubicBezTo>
                <a:cubicBezTo>
                  <a:pt x="873423" y="2055396"/>
                  <a:pt x="877590" y="2057976"/>
                  <a:pt x="883742" y="2060158"/>
                </a:cubicBezTo>
                <a:cubicBezTo>
                  <a:pt x="889893" y="2062341"/>
                  <a:pt x="897930" y="2063829"/>
                  <a:pt x="907852" y="2064623"/>
                </a:cubicBezTo>
                <a:cubicBezTo>
                  <a:pt x="917774" y="2065417"/>
                  <a:pt x="930276" y="2065814"/>
                  <a:pt x="945357" y="2065814"/>
                </a:cubicBezTo>
                <a:cubicBezTo>
                  <a:pt x="960438" y="2065814"/>
                  <a:pt x="973039" y="2065417"/>
                  <a:pt x="983159" y="2064623"/>
                </a:cubicBezTo>
                <a:cubicBezTo>
                  <a:pt x="993279" y="2063829"/>
                  <a:pt x="1001316" y="2062341"/>
                  <a:pt x="1007269" y="2060158"/>
                </a:cubicBezTo>
                <a:cubicBezTo>
                  <a:pt x="1013222" y="2057976"/>
                  <a:pt x="1017390" y="2055396"/>
                  <a:pt x="1019771" y="2052420"/>
                </a:cubicBezTo>
                <a:cubicBezTo>
                  <a:pt x="1022152" y="2049443"/>
                  <a:pt x="1023343" y="2046169"/>
                  <a:pt x="1023343" y="2042597"/>
                </a:cubicBezTo>
                <a:lnTo>
                  <a:pt x="1023343" y="1987828"/>
                </a:lnTo>
                <a:cubicBezTo>
                  <a:pt x="1082874" y="1985050"/>
                  <a:pt x="1135460" y="1974433"/>
                  <a:pt x="1181100" y="1955979"/>
                </a:cubicBezTo>
                <a:cubicBezTo>
                  <a:pt x="1226741" y="1937524"/>
                  <a:pt x="1265139" y="1912124"/>
                  <a:pt x="1296294" y="1879779"/>
                </a:cubicBezTo>
                <a:cubicBezTo>
                  <a:pt x="1327448" y="1847434"/>
                  <a:pt x="1350963" y="1808639"/>
                  <a:pt x="1366838" y="1763395"/>
                </a:cubicBezTo>
                <a:cubicBezTo>
                  <a:pt x="1382713" y="1718151"/>
                  <a:pt x="1390650" y="1667153"/>
                  <a:pt x="1390650" y="1610400"/>
                </a:cubicBezTo>
                <a:cubicBezTo>
                  <a:pt x="1390650" y="1554044"/>
                  <a:pt x="1383110" y="1503740"/>
                  <a:pt x="1368029" y="1459488"/>
                </a:cubicBezTo>
                <a:cubicBezTo>
                  <a:pt x="1352947" y="1415237"/>
                  <a:pt x="1330127" y="1377633"/>
                  <a:pt x="1299568" y="1346676"/>
                </a:cubicBezTo>
                <a:cubicBezTo>
                  <a:pt x="1269008" y="1315720"/>
                  <a:pt x="1230809" y="1291709"/>
                  <a:pt x="1184970" y="1274644"/>
                </a:cubicBezTo>
                <a:cubicBezTo>
                  <a:pt x="1139131" y="1257578"/>
                  <a:pt x="1085255" y="1247656"/>
                  <a:pt x="1023343" y="1244878"/>
                </a:cubicBezTo>
                <a:lnTo>
                  <a:pt x="1023343" y="1196658"/>
                </a:lnTo>
                <a:cubicBezTo>
                  <a:pt x="1023343" y="1192689"/>
                  <a:pt x="1022152" y="1189216"/>
                  <a:pt x="1019771" y="1186240"/>
                </a:cubicBezTo>
                <a:cubicBezTo>
                  <a:pt x="1017390" y="1183263"/>
                  <a:pt x="1013222" y="1180882"/>
                  <a:pt x="1007269" y="1179096"/>
                </a:cubicBezTo>
                <a:cubicBezTo>
                  <a:pt x="1001316" y="1177310"/>
                  <a:pt x="993279" y="1175921"/>
                  <a:pt x="983159" y="1174929"/>
                </a:cubicBezTo>
                <a:cubicBezTo>
                  <a:pt x="973039" y="1173937"/>
                  <a:pt x="960438" y="1173441"/>
                  <a:pt x="945357" y="1173441"/>
                </a:cubicBezTo>
                <a:close/>
                <a:moveTo>
                  <a:pt x="0" y="0"/>
                </a:moveTo>
                <a:lnTo>
                  <a:pt x="12151360" y="0"/>
                </a:lnTo>
                <a:lnTo>
                  <a:pt x="12151360" y="6858000"/>
                </a:lnTo>
                <a:lnTo>
                  <a:pt x="0" y="6858000"/>
                </a:lnTo>
                <a:close/>
              </a:path>
            </a:pathLst>
          </a:custGeom>
          <a:solidFill>
            <a:schemeClr val="tx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l-GR" sz="9600" b="1" dirty="0"/>
          </a:p>
        </p:txBody>
      </p:sp>
    </p:spTree>
    <p:extLst>
      <p:ext uri="{BB962C8B-B14F-4D97-AF65-F5344CB8AC3E}">
        <p14:creationId xmlns:p14="http://schemas.microsoft.com/office/powerpoint/2010/main" val="16781411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A5F6387E-8A27-4731-9E14-BC92CB1DFAEE}"/>
              </a:ext>
            </a:extLst>
          </p:cNvPr>
          <p:cNvSpPr>
            <a:spLocks noGrp="1"/>
          </p:cNvSpPr>
          <p:nvPr>
            <p:ph type="title"/>
          </p:nvPr>
        </p:nvSpPr>
        <p:spPr/>
        <p:txBody>
          <a:bodyPr/>
          <a:lstStyle/>
          <a:p>
            <a:endParaRPr lang="el-GR" dirty="0"/>
          </a:p>
        </p:txBody>
      </p:sp>
      <p:pic>
        <p:nvPicPr>
          <p:cNvPr id="7" name="Θέση περιεχομένου 6">
            <a:extLst>
              <a:ext uri="{FF2B5EF4-FFF2-40B4-BE49-F238E27FC236}">
                <a16:creationId xmlns:a16="http://schemas.microsoft.com/office/drawing/2014/main" xmlns="" id="{849925AF-A27E-49A6-90C5-365A3728739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62051" y="0"/>
            <a:ext cx="12783718" cy="6858000"/>
          </a:xfrm>
        </p:spPr>
      </p:pic>
      <p:sp>
        <p:nvSpPr>
          <p:cNvPr id="5" name="TextBox 4">
            <a:extLst>
              <a:ext uri="{FF2B5EF4-FFF2-40B4-BE49-F238E27FC236}">
                <a16:creationId xmlns:a16="http://schemas.microsoft.com/office/drawing/2014/main" xmlns="" id="{44B7188E-3A12-4406-894D-29564D03070B}"/>
              </a:ext>
            </a:extLst>
          </p:cNvPr>
          <p:cNvSpPr txBox="1"/>
          <p:nvPr/>
        </p:nvSpPr>
        <p:spPr>
          <a:xfrm>
            <a:off x="-91744800" y="-120624600"/>
            <a:ext cx="489318300" cy="438640933"/>
          </a:xfrm>
          <a:custGeom>
            <a:avLst/>
            <a:gdLst/>
            <a:ahLst/>
            <a:cxnLst/>
            <a:rect l="l" t="t" r="r" b="b"/>
            <a:pathLst>
              <a:path w="12151360" h="6858000">
                <a:moveTo>
                  <a:pt x="769144" y="4475639"/>
                </a:moveTo>
                <a:cubicBezTo>
                  <a:pt x="765175" y="4475639"/>
                  <a:pt x="761802" y="4476631"/>
                  <a:pt x="759024" y="4478615"/>
                </a:cubicBezTo>
                <a:cubicBezTo>
                  <a:pt x="756246" y="4480600"/>
                  <a:pt x="753864" y="4483973"/>
                  <a:pt x="751880" y="4488736"/>
                </a:cubicBezTo>
                <a:cubicBezTo>
                  <a:pt x="749896" y="4493498"/>
                  <a:pt x="748407" y="4499749"/>
                  <a:pt x="747415" y="4507488"/>
                </a:cubicBezTo>
                <a:cubicBezTo>
                  <a:pt x="746423" y="4515227"/>
                  <a:pt x="745927" y="4524653"/>
                  <a:pt x="745927" y="4535765"/>
                </a:cubicBezTo>
                <a:cubicBezTo>
                  <a:pt x="745927" y="4547275"/>
                  <a:pt x="746423" y="4556899"/>
                  <a:pt x="747415" y="4564638"/>
                </a:cubicBezTo>
                <a:cubicBezTo>
                  <a:pt x="748407" y="4572377"/>
                  <a:pt x="749896" y="4578529"/>
                  <a:pt x="751880" y="4583093"/>
                </a:cubicBezTo>
                <a:cubicBezTo>
                  <a:pt x="753864" y="4587657"/>
                  <a:pt x="756246" y="4591030"/>
                  <a:pt x="759024" y="4593213"/>
                </a:cubicBezTo>
                <a:cubicBezTo>
                  <a:pt x="761802" y="4595396"/>
                  <a:pt x="765175" y="4596487"/>
                  <a:pt x="769144" y="4596487"/>
                </a:cubicBezTo>
                <a:lnTo>
                  <a:pt x="967979" y="4596487"/>
                </a:lnTo>
                <a:cubicBezTo>
                  <a:pt x="971550" y="4596487"/>
                  <a:pt x="974825" y="4595396"/>
                  <a:pt x="977801" y="4593213"/>
                </a:cubicBezTo>
                <a:cubicBezTo>
                  <a:pt x="980778" y="4591030"/>
                  <a:pt x="983258" y="4587657"/>
                  <a:pt x="985243" y="4583093"/>
                </a:cubicBezTo>
                <a:cubicBezTo>
                  <a:pt x="987227" y="4578529"/>
                  <a:pt x="988715" y="4572377"/>
                  <a:pt x="989707" y="4564638"/>
                </a:cubicBezTo>
                <a:cubicBezTo>
                  <a:pt x="990699" y="4556899"/>
                  <a:pt x="991196" y="4547275"/>
                  <a:pt x="991196" y="4535765"/>
                </a:cubicBezTo>
                <a:cubicBezTo>
                  <a:pt x="991196" y="4524653"/>
                  <a:pt x="990699" y="4515227"/>
                  <a:pt x="989707" y="4507488"/>
                </a:cubicBezTo>
                <a:cubicBezTo>
                  <a:pt x="988715" y="4499749"/>
                  <a:pt x="987227" y="4493498"/>
                  <a:pt x="985243" y="4488736"/>
                </a:cubicBezTo>
                <a:cubicBezTo>
                  <a:pt x="983258" y="4483973"/>
                  <a:pt x="980778" y="4480600"/>
                  <a:pt x="977801" y="4478615"/>
                </a:cubicBezTo>
                <a:cubicBezTo>
                  <a:pt x="974825" y="4476631"/>
                  <a:pt x="971550" y="4475639"/>
                  <a:pt x="967979" y="4475639"/>
                </a:cubicBezTo>
                <a:close/>
                <a:moveTo>
                  <a:pt x="5170885" y="4302403"/>
                </a:moveTo>
                <a:lnTo>
                  <a:pt x="5171480" y="4302403"/>
                </a:lnTo>
                <a:lnTo>
                  <a:pt x="5280422" y="4629825"/>
                </a:lnTo>
                <a:lnTo>
                  <a:pt x="5061942" y="4629825"/>
                </a:lnTo>
                <a:close/>
                <a:moveTo>
                  <a:pt x="3380185" y="4302403"/>
                </a:moveTo>
                <a:lnTo>
                  <a:pt x="3380780" y="4302403"/>
                </a:lnTo>
                <a:lnTo>
                  <a:pt x="3489722" y="4629825"/>
                </a:lnTo>
                <a:lnTo>
                  <a:pt x="3271242" y="4629825"/>
                </a:lnTo>
                <a:close/>
                <a:moveTo>
                  <a:pt x="871538" y="4270256"/>
                </a:moveTo>
                <a:cubicBezTo>
                  <a:pt x="909638" y="4270256"/>
                  <a:pt x="941388" y="4276606"/>
                  <a:pt x="966788" y="4289306"/>
                </a:cubicBezTo>
                <a:cubicBezTo>
                  <a:pt x="992188" y="4302006"/>
                  <a:pt x="1012528" y="4320064"/>
                  <a:pt x="1027808" y="4343479"/>
                </a:cubicBezTo>
                <a:cubicBezTo>
                  <a:pt x="1043087" y="4366895"/>
                  <a:pt x="1053902" y="4394974"/>
                  <a:pt x="1060252" y="4427716"/>
                </a:cubicBezTo>
                <a:cubicBezTo>
                  <a:pt x="1066602" y="4460458"/>
                  <a:pt x="1069777" y="4497070"/>
                  <a:pt x="1069777" y="4537551"/>
                </a:cubicBezTo>
                <a:cubicBezTo>
                  <a:pt x="1069777" y="4574461"/>
                  <a:pt x="1066503" y="4609485"/>
                  <a:pt x="1059954" y="4642624"/>
                </a:cubicBezTo>
                <a:cubicBezTo>
                  <a:pt x="1053406" y="4675763"/>
                  <a:pt x="1042194" y="4704735"/>
                  <a:pt x="1026319" y="4729540"/>
                </a:cubicBezTo>
                <a:cubicBezTo>
                  <a:pt x="1010444" y="4754344"/>
                  <a:pt x="989608" y="4773990"/>
                  <a:pt x="963811" y="4788475"/>
                </a:cubicBezTo>
                <a:cubicBezTo>
                  <a:pt x="938014" y="4802962"/>
                  <a:pt x="905868" y="4810204"/>
                  <a:pt x="867371" y="4810204"/>
                </a:cubicBezTo>
                <a:cubicBezTo>
                  <a:pt x="828874" y="4810204"/>
                  <a:pt x="796925" y="4803954"/>
                  <a:pt x="771525" y="4791452"/>
                </a:cubicBezTo>
                <a:cubicBezTo>
                  <a:pt x="746125" y="4778950"/>
                  <a:pt x="725885" y="4760992"/>
                  <a:pt x="710804" y="4737576"/>
                </a:cubicBezTo>
                <a:cubicBezTo>
                  <a:pt x="695722" y="4714161"/>
                  <a:pt x="685007" y="4685586"/>
                  <a:pt x="678657" y="4651851"/>
                </a:cubicBezTo>
                <a:cubicBezTo>
                  <a:pt x="672307" y="4618117"/>
                  <a:pt x="669132" y="4580017"/>
                  <a:pt x="669132" y="4537551"/>
                </a:cubicBezTo>
                <a:cubicBezTo>
                  <a:pt x="669132" y="4501833"/>
                  <a:pt x="672406" y="4467801"/>
                  <a:pt x="678954" y="4435455"/>
                </a:cubicBezTo>
                <a:cubicBezTo>
                  <a:pt x="685503" y="4403110"/>
                  <a:pt x="696714" y="4374733"/>
                  <a:pt x="712589" y="4350325"/>
                </a:cubicBezTo>
                <a:cubicBezTo>
                  <a:pt x="728464" y="4325918"/>
                  <a:pt x="749300" y="4306471"/>
                  <a:pt x="775097" y="4291985"/>
                </a:cubicBezTo>
                <a:cubicBezTo>
                  <a:pt x="800894" y="4277499"/>
                  <a:pt x="833041" y="4270256"/>
                  <a:pt x="871538" y="4270256"/>
                </a:cubicBezTo>
                <a:close/>
                <a:moveTo>
                  <a:pt x="5660231" y="4155361"/>
                </a:moveTo>
                <a:cubicBezTo>
                  <a:pt x="5643960" y="4155361"/>
                  <a:pt x="5631756" y="4159925"/>
                  <a:pt x="5623620" y="4169053"/>
                </a:cubicBezTo>
                <a:cubicBezTo>
                  <a:pt x="5615483" y="4178181"/>
                  <a:pt x="5611416" y="4191278"/>
                  <a:pt x="5611416" y="4208343"/>
                </a:cubicBezTo>
                <a:lnTo>
                  <a:pt x="5611416" y="4232751"/>
                </a:lnTo>
                <a:cubicBezTo>
                  <a:pt x="5611416" y="4245055"/>
                  <a:pt x="5611813" y="4255473"/>
                  <a:pt x="5612606" y="4264005"/>
                </a:cubicBezTo>
                <a:cubicBezTo>
                  <a:pt x="5613400" y="4272538"/>
                  <a:pt x="5614988" y="4280178"/>
                  <a:pt x="5617369" y="4286925"/>
                </a:cubicBezTo>
                <a:cubicBezTo>
                  <a:pt x="5619750" y="4293672"/>
                  <a:pt x="5623124" y="4300319"/>
                  <a:pt x="5627489" y="4306868"/>
                </a:cubicBezTo>
                <a:cubicBezTo>
                  <a:pt x="5631855" y="4313416"/>
                  <a:pt x="5637808" y="4320858"/>
                  <a:pt x="5645348" y="4329192"/>
                </a:cubicBezTo>
                <a:lnTo>
                  <a:pt x="5810845" y="4524454"/>
                </a:lnTo>
                <a:lnTo>
                  <a:pt x="5633443" y="4751268"/>
                </a:lnTo>
                <a:cubicBezTo>
                  <a:pt x="5625505" y="4761191"/>
                  <a:pt x="5619155" y="4769723"/>
                  <a:pt x="5614392" y="4776867"/>
                </a:cubicBezTo>
                <a:cubicBezTo>
                  <a:pt x="5609630" y="4784011"/>
                  <a:pt x="5606058" y="4790956"/>
                  <a:pt x="5603677" y="4797703"/>
                </a:cubicBezTo>
                <a:cubicBezTo>
                  <a:pt x="5601295" y="4804450"/>
                  <a:pt x="5599609" y="4811792"/>
                  <a:pt x="5598616" y="4819729"/>
                </a:cubicBezTo>
                <a:cubicBezTo>
                  <a:pt x="5597624" y="4827667"/>
                  <a:pt x="5597128" y="4836993"/>
                  <a:pt x="5597128" y="4847709"/>
                </a:cubicBezTo>
                <a:lnTo>
                  <a:pt x="5597128" y="4872117"/>
                </a:lnTo>
                <a:cubicBezTo>
                  <a:pt x="5597128" y="4889579"/>
                  <a:pt x="5601395" y="4902875"/>
                  <a:pt x="5609927" y="4912003"/>
                </a:cubicBezTo>
                <a:cubicBezTo>
                  <a:pt x="5618460" y="4921131"/>
                  <a:pt x="5630664" y="4925695"/>
                  <a:pt x="5646539" y="4925695"/>
                </a:cubicBezTo>
                <a:lnTo>
                  <a:pt x="6060877" y="4925695"/>
                </a:lnTo>
                <a:cubicBezTo>
                  <a:pt x="6064448" y="4925695"/>
                  <a:pt x="6067723" y="4924604"/>
                  <a:pt x="6070700" y="4922421"/>
                </a:cubicBezTo>
                <a:cubicBezTo>
                  <a:pt x="6073676" y="4920238"/>
                  <a:pt x="6076156" y="4916765"/>
                  <a:pt x="6078141" y="4912003"/>
                </a:cubicBezTo>
                <a:cubicBezTo>
                  <a:pt x="6080125" y="4907240"/>
                  <a:pt x="6081613" y="4900990"/>
                  <a:pt x="6082605" y="4893250"/>
                </a:cubicBezTo>
                <a:cubicBezTo>
                  <a:pt x="6083598" y="4885511"/>
                  <a:pt x="6084094" y="4875887"/>
                  <a:pt x="6084094" y="4864378"/>
                </a:cubicBezTo>
                <a:cubicBezTo>
                  <a:pt x="6084094" y="4852869"/>
                  <a:pt x="6083598" y="4843244"/>
                  <a:pt x="6082605" y="4835505"/>
                </a:cubicBezTo>
                <a:cubicBezTo>
                  <a:pt x="6081613" y="4827766"/>
                  <a:pt x="6080125" y="4821515"/>
                  <a:pt x="6078141" y="4816753"/>
                </a:cubicBezTo>
                <a:cubicBezTo>
                  <a:pt x="6076156" y="4811990"/>
                  <a:pt x="6073676" y="4808518"/>
                  <a:pt x="6070700" y="4806335"/>
                </a:cubicBezTo>
                <a:cubicBezTo>
                  <a:pt x="6067723" y="4804152"/>
                  <a:pt x="6064448" y="4803061"/>
                  <a:pt x="6060877" y="4803061"/>
                </a:cubicBezTo>
                <a:lnTo>
                  <a:pt x="5780484" y="4803061"/>
                </a:lnTo>
                <a:lnTo>
                  <a:pt x="5951339" y="4580414"/>
                </a:lnTo>
                <a:cubicBezTo>
                  <a:pt x="5955705" y="4574858"/>
                  <a:pt x="5959276" y="4570095"/>
                  <a:pt x="5962055" y="4566126"/>
                </a:cubicBezTo>
                <a:cubicBezTo>
                  <a:pt x="5964833" y="4562158"/>
                  <a:pt x="5966917" y="4558189"/>
                  <a:pt x="5968306" y="4554220"/>
                </a:cubicBezTo>
                <a:cubicBezTo>
                  <a:pt x="5969694" y="4550251"/>
                  <a:pt x="5970588" y="4545588"/>
                  <a:pt x="5970984" y="4540230"/>
                </a:cubicBezTo>
                <a:cubicBezTo>
                  <a:pt x="5971382" y="4534872"/>
                  <a:pt x="5971580" y="4528026"/>
                  <a:pt x="5971580" y="4519692"/>
                </a:cubicBezTo>
                <a:cubicBezTo>
                  <a:pt x="5971580" y="4510961"/>
                  <a:pt x="5971382" y="4503817"/>
                  <a:pt x="5970984" y="4498261"/>
                </a:cubicBezTo>
                <a:cubicBezTo>
                  <a:pt x="5970588" y="4492705"/>
                  <a:pt x="5969694" y="4487843"/>
                  <a:pt x="5968306" y="4483675"/>
                </a:cubicBezTo>
                <a:cubicBezTo>
                  <a:pt x="5966917" y="4479508"/>
                  <a:pt x="5964833" y="4475639"/>
                  <a:pt x="5962055" y="4472067"/>
                </a:cubicBezTo>
                <a:cubicBezTo>
                  <a:pt x="5959276" y="4468495"/>
                  <a:pt x="5955705" y="4464328"/>
                  <a:pt x="5951339" y="4459565"/>
                </a:cubicBezTo>
                <a:lnTo>
                  <a:pt x="5796558" y="4277995"/>
                </a:lnTo>
                <a:lnTo>
                  <a:pt x="6057900" y="4277995"/>
                </a:lnTo>
                <a:cubicBezTo>
                  <a:pt x="6061472" y="4277995"/>
                  <a:pt x="6064746" y="4276904"/>
                  <a:pt x="6067723" y="4274721"/>
                </a:cubicBezTo>
                <a:cubicBezTo>
                  <a:pt x="6070700" y="4272538"/>
                  <a:pt x="6073180" y="4269065"/>
                  <a:pt x="6075164" y="4264303"/>
                </a:cubicBezTo>
                <a:cubicBezTo>
                  <a:pt x="6077148" y="4259540"/>
                  <a:pt x="6078637" y="4253290"/>
                  <a:pt x="6079629" y="4245550"/>
                </a:cubicBezTo>
                <a:cubicBezTo>
                  <a:pt x="6080621" y="4237811"/>
                  <a:pt x="6081117" y="4228386"/>
                  <a:pt x="6081117" y="4217273"/>
                </a:cubicBezTo>
                <a:cubicBezTo>
                  <a:pt x="6081117" y="4205367"/>
                  <a:pt x="6080621" y="4195544"/>
                  <a:pt x="6079629" y="4187805"/>
                </a:cubicBezTo>
                <a:cubicBezTo>
                  <a:pt x="6078637" y="4180066"/>
                  <a:pt x="6077148" y="4173716"/>
                  <a:pt x="6075164" y="4168755"/>
                </a:cubicBezTo>
                <a:cubicBezTo>
                  <a:pt x="6073180" y="4163794"/>
                  <a:pt x="6070700" y="4160322"/>
                  <a:pt x="6067723" y="4158337"/>
                </a:cubicBezTo>
                <a:cubicBezTo>
                  <a:pt x="6064746" y="4156353"/>
                  <a:pt x="6061472" y="4155361"/>
                  <a:pt x="6057900" y="4155361"/>
                </a:cubicBezTo>
                <a:close/>
                <a:moveTo>
                  <a:pt x="2555082" y="4155361"/>
                </a:moveTo>
                <a:cubicBezTo>
                  <a:pt x="2538810" y="4155361"/>
                  <a:pt x="2526606" y="4159925"/>
                  <a:pt x="2518470" y="4169053"/>
                </a:cubicBezTo>
                <a:cubicBezTo>
                  <a:pt x="2510334" y="4178181"/>
                  <a:pt x="2506266" y="4191278"/>
                  <a:pt x="2506266" y="4208343"/>
                </a:cubicBezTo>
                <a:lnTo>
                  <a:pt x="2506266" y="4232751"/>
                </a:lnTo>
                <a:cubicBezTo>
                  <a:pt x="2506266" y="4245055"/>
                  <a:pt x="2506663" y="4255473"/>
                  <a:pt x="2507457" y="4264005"/>
                </a:cubicBezTo>
                <a:cubicBezTo>
                  <a:pt x="2508251" y="4272538"/>
                  <a:pt x="2509838" y="4280178"/>
                  <a:pt x="2512219" y="4286925"/>
                </a:cubicBezTo>
                <a:cubicBezTo>
                  <a:pt x="2514601" y="4293672"/>
                  <a:pt x="2517974" y="4300319"/>
                  <a:pt x="2522340" y="4306868"/>
                </a:cubicBezTo>
                <a:cubicBezTo>
                  <a:pt x="2526705" y="4313416"/>
                  <a:pt x="2532658" y="4320858"/>
                  <a:pt x="2540199" y="4329192"/>
                </a:cubicBezTo>
                <a:lnTo>
                  <a:pt x="2705696" y="4524454"/>
                </a:lnTo>
                <a:lnTo>
                  <a:pt x="2528293" y="4751268"/>
                </a:lnTo>
                <a:cubicBezTo>
                  <a:pt x="2520355" y="4761191"/>
                  <a:pt x="2514005" y="4769723"/>
                  <a:pt x="2509243" y="4776867"/>
                </a:cubicBezTo>
                <a:cubicBezTo>
                  <a:pt x="2504480" y="4784011"/>
                  <a:pt x="2500908" y="4790956"/>
                  <a:pt x="2498527" y="4797703"/>
                </a:cubicBezTo>
                <a:cubicBezTo>
                  <a:pt x="2496146" y="4804450"/>
                  <a:pt x="2494459" y="4811792"/>
                  <a:pt x="2493467" y="4819729"/>
                </a:cubicBezTo>
                <a:cubicBezTo>
                  <a:pt x="2492475" y="4827667"/>
                  <a:pt x="2491979" y="4836993"/>
                  <a:pt x="2491979" y="4847709"/>
                </a:cubicBezTo>
                <a:lnTo>
                  <a:pt x="2491979" y="4872117"/>
                </a:lnTo>
                <a:cubicBezTo>
                  <a:pt x="2491979" y="4889579"/>
                  <a:pt x="2496245" y="4902875"/>
                  <a:pt x="2504778" y="4912003"/>
                </a:cubicBezTo>
                <a:cubicBezTo>
                  <a:pt x="2513311" y="4921131"/>
                  <a:pt x="2525514" y="4925695"/>
                  <a:pt x="2541389" y="4925695"/>
                </a:cubicBezTo>
                <a:lnTo>
                  <a:pt x="2955727" y="4925695"/>
                </a:lnTo>
                <a:cubicBezTo>
                  <a:pt x="2959299" y="4925695"/>
                  <a:pt x="2962573" y="4924604"/>
                  <a:pt x="2965550" y="4922421"/>
                </a:cubicBezTo>
                <a:cubicBezTo>
                  <a:pt x="2968526" y="4920238"/>
                  <a:pt x="2971007" y="4916765"/>
                  <a:pt x="2972991" y="4912003"/>
                </a:cubicBezTo>
                <a:cubicBezTo>
                  <a:pt x="2974975" y="4907240"/>
                  <a:pt x="2976464" y="4900990"/>
                  <a:pt x="2977456" y="4893250"/>
                </a:cubicBezTo>
                <a:cubicBezTo>
                  <a:pt x="2978448" y="4885511"/>
                  <a:pt x="2978944" y="4875887"/>
                  <a:pt x="2978944" y="4864378"/>
                </a:cubicBezTo>
                <a:cubicBezTo>
                  <a:pt x="2978944" y="4852869"/>
                  <a:pt x="2978448" y="4843244"/>
                  <a:pt x="2977456" y="4835505"/>
                </a:cubicBezTo>
                <a:cubicBezTo>
                  <a:pt x="2976464" y="4827766"/>
                  <a:pt x="2974975" y="4821515"/>
                  <a:pt x="2972991" y="4816753"/>
                </a:cubicBezTo>
                <a:cubicBezTo>
                  <a:pt x="2971007" y="4811990"/>
                  <a:pt x="2968526" y="4808518"/>
                  <a:pt x="2965550" y="4806335"/>
                </a:cubicBezTo>
                <a:cubicBezTo>
                  <a:pt x="2962573" y="4804152"/>
                  <a:pt x="2959299" y="4803061"/>
                  <a:pt x="2955727" y="4803061"/>
                </a:cubicBezTo>
                <a:lnTo>
                  <a:pt x="2675335" y="4803061"/>
                </a:lnTo>
                <a:lnTo>
                  <a:pt x="2846189" y="4580414"/>
                </a:lnTo>
                <a:cubicBezTo>
                  <a:pt x="2850555" y="4574858"/>
                  <a:pt x="2854127" y="4570095"/>
                  <a:pt x="2856905" y="4566126"/>
                </a:cubicBezTo>
                <a:cubicBezTo>
                  <a:pt x="2859683" y="4562158"/>
                  <a:pt x="2861767" y="4558189"/>
                  <a:pt x="2863156" y="4554220"/>
                </a:cubicBezTo>
                <a:cubicBezTo>
                  <a:pt x="2864545" y="4550251"/>
                  <a:pt x="2865438" y="4545588"/>
                  <a:pt x="2865835" y="4540230"/>
                </a:cubicBezTo>
                <a:cubicBezTo>
                  <a:pt x="2866232" y="4534872"/>
                  <a:pt x="2866430" y="4528026"/>
                  <a:pt x="2866430" y="4519692"/>
                </a:cubicBezTo>
                <a:cubicBezTo>
                  <a:pt x="2866430" y="4510961"/>
                  <a:pt x="2866232" y="4503817"/>
                  <a:pt x="2865835" y="4498261"/>
                </a:cubicBezTo>
                <a:cubicBezTo>
                  <a:pt x="2865438" y="4492705"/>
                  <a:pt x="2864545" y="4487843"/>
                  <a:pt x="2863156" y="4483675"/>
                </a:cubicBezTo>
                <a:cubicBezTo>
                  <a:pt x="2861767" y="4479508"/>
                  <a:pt x="2859683" y="4475639"/>
                  <a:pt x="2856905" y="4472067"/>
                </a:cubicBezTo>
                <a:cubicBezTo>
                  <a:pt x="2854127" y="4468495"/>
                  <a:pt x="2850555" y="4464328"/>
                  <a:pt x="2846189" y="4459565"/>
                </a:cubicBezTo>
                <a:lnTo>
                  <a:pt x="2691408" y="4277995"/>
                </a:lnTo>
                <a:lnTo>
                  <a:pt x="2952750" y="4277995"/>
                </a:lnTo>
                <a:cubicBezTo>
                  <a:pt x="2956323" y="4277995"/>
                  <a:pt x="2959597" y="4276904"/>
                  <a:pt x="2962573" y="4274721"/>
                </a:cubicBezTo>
                <a:cubicBezTo>
                  <a:pt x="2965550" y="4272538"/>
                  <a:pt x="2968030" y="4269065"/>
                  <a:pt x="2970015" y="4264303"/>
                </a:cubicBezTo>
                <a:cubicBezTo>
                  <a:pt x="2971999" y="4259540"/>
                  <a:pt x="2973487" y="4253290"/>
                  <a:pt x="2974479" y="4245550"/>
                </a:cubicBezTo>
                <a:cubicBezTo>
                  <a:pt x="2975472" y="4237811"/>
                  <a:pt x="2975968" y="4228386"/>
                  <a:pt x="2975968" y="4217273"/>
                </a:cubicBezTo>
                <a:cubicBezTo>
                  <a:pt x="2975968" y="4205367"/>
                  <a:pt x="2975472" y="4195544"/>
                  <a:pt x="2974479" y="4187805"/>
                </a:cubicBezTo>
                <a:cubicBezTo>
                  <a:pt x="2973487" y="4180066"/>
                  <a:pt x="2971999" y="4173716"/>
                  <a:pt x="2970015" y="4168755"/>
                </a:cubicBezTo>
                <a:cubicBezTo>
                  <a:pt x="2968030" y="4163794"/>
                  <a:pt x="2965550" y="4160322"/>
                  <a:pt x="2962573" y="4158337"/>
                </a:cubicBezTo>
                <a:cubicBezTo>
                  <a:pt x="2959597" y="4156353"/>
                  <a:pt x="2956323" y="4155361"/>
                  <a:pt x="2952750" y="4155361"/>
                </a:cubicBezTo>
                <a:close/>
                <a:moveTo>
                  <a:pt x="1983582" y="4155361"/>
                </a:moveTo>
                <a:cubicBezTo>
                  <a:pt x="1967310" y="4155361"/>
                  <a:pt x="1955106" y="4159925"/>
                  <a:pt x="1946970" y="4169053"/>
                </a:cubicBezTo>
                <a:cubicBezTo>
                  <a:pt x="1938834" y="4178181"/>
                  <a:pt x="1934766" y="4191278"/>
                  <a:pt x="1934766" y="4208343"/>
                </a:cubicBezTo>
                <a:lnTo>
                  <a:pt x="1934766" y="4232751"/>
                </a:lnTo>
                <a:cubicBezTo>
                  <a:pt x="1934766" y="4245055"/>
                  <a:pt x="1935163" y="4255473"/>
                  <a:pt x="1935957" y="4264005"/>
                </a:cubicBezTo>
                <a:cubicBezTo>
                  <a:pt x="1936750" y="4272538"/>
                  <a:pt x="1938338" y="4280178"/>
                  <a:pt x="1940719" y="4286925"/>
                </a:cubicBezTo>
                <a:cubicBezTo>
                  <a:pt x="1943100" y="4293672"/>
                  <a:pt x="1946474" y="4300319"/>
                  <a:pt x="1950840" y="4306868"/>
                </a:cubicBezTo>
                <a:cubicBezTo>
                  <a:pt x="1955205" y="4313416"/>
                  <a:pt x="1961158" y="4320858"/>
                  <a:pt x="1968699" y="4329192"/>
                </a:cubicBezTo>
                <a:lnTo>
                  <a:pt x="2134196" y="4524454"/>
                </a:lnTo>
                <a:lnTo>
                  <a:pt x="1956793" y="4751268"/>
                </a:lnTo>
                <a:cubicBezTo>
                  <a:pt x="1948855" y="4761191"/>
                  <a:pt x="1942505" y="4769723"/>
                  <a:pt x="1937743" y="4776867"/>
                </a:cubicBezTo>
                <a:cubicBezTo>
                  <a:pt x="1932980" y="4784011"/>
                  <a:pt x="1929408" y="4790956"/>
                  <a:pt x="1927027" y="4797703"/>
                </a:cubicBezTo>
                <a:cubicBezTo>
                  <a:pt x="1924646" y="4804450"/>
                  <a:pt x="1922959" y="4811792"/>
                  <a:pt x="1921967" y="4819729"/>
                </a:cubicBezTo>
                <a:cubicBezTo>
                  <a:pt x="1920975" y="4827667"/>
                  <a:pt x="1920479" y="4836993"/>
                  <a:pt x="1920479" y="4847709"/>
                </a:cubicBezTo>
                <a:lnTo>
                  <a:pt x="1920479" y="4872117"/>
                </a:lnTo>
                <a:cubicBezTo>
                  <a:pt x="1920479" y="4889579"/>
                  <a:pt x="1924745" y="4902875"/>
                  <a:pt x="1933278" y="4912003"/>
                </a:cubicBezTo>
                <a:cubicBezTo>
                  <a:pt x="1941811" y="4921131"/>
                  <a:pt x="1954015" y="4925695"/>
                  <a:pt x="1969890" y="4925695"/>
                </a:cubicBezTo>
                <a:lnTo>
                  <a:pt x="2384227" y="4925695"/>
                </a:lnTo>
                <a:cubicBezTo>
                  <a:pt x="2387799" y="4925695"/>
                  <a:pt x="2391073" y="4924604"/>
                  <a:pt x="2394050" y="4922421"/>
                </a:cubicBezTo>
                <a:cubicBezTo>
                  <a:pt x="2397026" y="4920238"/>
                  <a:pt x="2399507" y="4916765"/>
                  <a:pt x="2401491" y="4912003"/>
                </a:cubicBezTo>
                <a:cubicBezTo>
                  <a:pt x="2403475" y="4907240"/>
                  <a:pt x="2404964" y="4900990"/>
                  <a:pt x="2405956" y="4893250"/>
                </a:cubicBezTo>
                <a:cubicBezTo>
                  <a:pt x="2406948" y="4885511"/>
                  <a:pt x="2407444" y="4875887"/>
                  <a:pt x="2407444" y="4864378"/>
                </a:cubicBezTo>
                <a:cubicBezTo>
                  <a:pt x="2407444" y="4852869"/>
                  <a:pt x="2406948" y="4843244"/>
                  <a:pt x="2405956" y="4835505"/>
                </a:cubicBezTo>
                <a:cubicBezTo>
                  <a:pt x="2404964" y="4827766"/>
                  <a:pt x="2403475" y="4821515"/>
                  <a:pt x="2401491" y="4816753"/>
                </a:cubicBezTo>
                <a:cubicBezTo>
                  <a:pt x="2399507" y="4811990"/>
                  <a:pt x="2397026" y="4808518"/>
                  <a:pt x="2394050" y="4806335"/>
                </a:cubicBezTo>
                <a:cubicBezTo>
                  <a:pt x="2391073" y="4804152"/>
                  <a:pt x="2387799" y="4803061"/>
                  <a:pt x="2384227" y="4803061"/>
                </a:cubicBezTo>
                <a:lnTo>
                  <a:pt x="2103835" y="4803061"/>
                </a:lnTo>
                <a:lnTo>
                  <a:pt x="2274690" y="4580414"/>
                </a:lnTo>
                <a:cubicBezTo>
                  <a:pt x="2279056" y="4574858"/>
                  <a:pt x="2282627" y="4570095"/>
                  <a:pt x="2285405" y="4566126"/>
                </a:cubicBezTo>
                <a:cubicBezTo>
                  <a:pt x="2288184" y="4562158"/>
                  <a:pt x="2290267" y="4558189"/>
                  <a:pt x="2291656" y="4554220"/>
                </a:cubicBezTo>
                <a:cubicBezTo>
                  <a:pt x="2293045" y="4550251"/>
                  <a:pt x="2293938" y="4545588"/>
                  <a:pt x="2294335" y="4540230"/>
                </a:cubicBezTo>
                <a:cubicBezTo>
                  <a:pt x="2294732" y="4534872"/>
                  <a:pt x="2294930" y="4528026"/>
                  <a:pt x="2294930" y="4519692"/>
                </a:cubicBezTo>
                <a:cubicBezTo>
                  <a:pt x="2294930" y="4510961"/>
                  <a:pt x="2294732" y="4503817"/>
                  <a:pt x="2294335" y="4498261"/>
                </a:cubicBezTo>
                <a:cubicBezTo>
                  <a:pt x="2293938" y="4492705"/>
                  <a:pt x="2293045" y="4487843"/>
                  <a:pt x="2291656" y="4483675"/>
                </a:cubicBezTo>
                <a:cubicBezTo>
                  <a:pt x="2290267" y="4479508"/>
                  <a:pt x="2288184" y="4475639"/>
                  <a:pt x="2285405" y="4472067"/>
                </a:cubicBezTo>
                <a:cubicBezTo>
                  <a:pt x="2282627" y="4468495"/>
                  <a:pt x="2279056" y="4464328"/>
                  <a:pt x="2274690" y="4459565"/>
                </a:cubicBezTo>
                <a:lnTo>
                  <a:pt x="2119909" y="4277995"/>
                </a:lnTo>
                <a:lnTo>
                  <a:pt x="2381251" y="4277995"/>
                </a:lnTo>
                <a:cubicBezTo>
                  <a:pt x="2384822" y="4277995"/>
                  <a:pt x="2388096" y="4276904"/>
                  <a:pt x="2391073" y="4274721"/>
                </a:cubicBezTo>
                <a:cubicBezTo>
                  <a:pt x="2394050" y="4272538"/>
                  <a:pt x="2396530" y="4269065"/>
                  <a:pt x="2398514" y="4264303"/>
                </a:cubicBezTo>
                <a:cubicBezTo>
                  <a:pt x="2400499" y="4259540"/>
                  <a:pt x="2401987" y="4253290"/>
                  <a:pt x="2402980" y="4245550"/>
                </a:cubicBezTo>
                <a:cubicBezTo>
                  <a:pt x="2403972" y="4237811"/>
                  <a:pt x="2404468" y="4228386"/>
                  <a:pt x="2404468" y="4217273"/>
                </a:cubicBezTo>
                <a:cubicBezTo>
                  <a:pt x="2404468" y="4205367"/>
                  <a:pt x="2403972" y="4195544"/>
                  <a:pt x="2402980" y="4187805"/>
                </a:cubicBezTo>
                <a:cubicBezTo>
                  <a:pt x="2401987" y="4180066"/>
                  <a:pt x="2400499" y="4173716"/>
                  <a:pt x="2398514" y="4168755"/>
                </a:cubicBezTo>
                <a:cubicBezTo>
                  <a:pt x="2396530" y="4163794"/>
                  <a:pt x="2394050" y="4160322"/>
                  <a:pt x="2391073" y="4158337"/>
                </a:cubicBezTo>
                <a:cubicBezTo>
                  <a:pt x="2388096" y="4156353"/>
                  <a:pt x="2384822" y="4155361"/>
                  <a:pt x="2381251" y="4155361"/>
                </a:cubicBezTo>
                <a:close/>
                <a:moveTo>
                  <a:pt x="1416249" y="4155361"/>
                </a:moveTo>
                <a:cubicBezTo>
                  <a:pt x="1403152" y="4155361"/>
                  <a:pt x="1392139" y="4159230"/>
                  <a:pt x="1383209" y="4166969"/>
                </a:cubicBezTo>
                <a:cubicBezTo>
                  <a:pt x="1374279" y="4174708"/>
                  <a:pt x="1369814" y="4187309"/>
                  <a:pt x="1369814" y="4204772"/>
                </a:cubicBezTo>
                <a:lnTo>
                  <a:pt x="1369814" y="4876284"/>
                </a:lnTo>
                <a:cubicBezTo>
                  <a:pt x="1369814" y="4893747"/>
                  <a:pt x="1374279" y="4906347"/>
                  <a:pt x="1383209" y="4914086"/>
                </a:cubicBezTo>
                <a:cubicBezTo>
                  <a:pt x="1392139" y="4921825"/>
                  <a:pt x="1403152" y="4925695"/>
                  <a:pt x="1416249" y="4925695"/>
                </a:cubicBezTo>
                <a:lnTo>
                  <a:pt x="1803202" y="4925695"/>
                </a:lnTo>
                <a:cubicBezTo>
                  <a:pt x="1806774" y="4925695"/>
                  <a:pt x="1810048" y="4924604"/>
                  <a:pt x="1813025" y="4922421"/>
                </a:cubicBezTo>
                <a:cubicBezTo>
                  <a:pt x="1816001" y="4920238"/>
                  <a:pt x="1818482" y="4916765"/>
                  <a:pt x="1820466" y="4912003"/>
                </a:cubicBezTo>
                <a:cubicBezTo>
                  <a:pt x="1822451" y="4907240"/>
                  <a:pt x="1823939" y="4900990"/>
                  <a:pt x="1824931" y="4893250"/>
                </a:cubicBezTo>
                <a:cubicBezTo>
                  <a:pt x="1825923" y="4885511"/>
                  <a:pt x="1826419" y="4875887"/>
                  <a:pt x="1826419" y="4864378"/>
                </a:cubicBezTo>
                <a:cubicBezTo>
                  <a:pt x="1826419" y="4852869"/>
                  <a:pt x="1825923" y="4843244"/>
                  <a:pt x="1824931" y="4835505"/>
                </a:cubicBezTo>
                <a:cubicBezTo>
                  <a:pt x="1823939" y="4827766"/>
                  <a:pt x="1822451" y="4821515"/>
                  <a:pt x="1820466" y="4816753"/>
                </a:cubicBezTo>
                <a:cubicBezTo>
                  <a:pt x="1818482" y="4811990"/>
                  <a:pt x="1816001" y="4808518"/>
                  <a:pt x="1813025" y="4806335"/>
                </a:cubicBezTo>
                <a:cubicBezTo>
                  <a:pt x="1810048" y="4804152"/>
                  <a:pt x="1806774" y="4803061"/>
                  <a:pt x="1803202" y="4803061"/>
                </a:cubicBezTo>
                <a:lnTo>
                  <a:pt x="1525787" y="4803061"/>
                </a:lnTo>
                <a:lnTo>
                  <a:pt x="1525787" y="4585772"/>
                </a:lnTo>
                <a:lnTo>
                  <a:pt x="1758554" y="4585772"/>
                </a:lnTo>
                <a:cubicBezTo>
                  <a:pt x="1762126" y="4585772"/>
                  <a:pt x="1765400" y="4584779"/>
                  <a:pt x="1768376" y="4582795"/>
                </a:cubicBezTo>
                <a:cubicBezTo>
                  <a:pt x="1771353" y="4580811"/>
                  <a:pt x="1773833" y="4577537"/>
                  <a:pt x="1775818" y="4572972"/>
                </a:cubicBezTo>
                <a:cubicBezTo>
                  <a:pt x="1777802" y="4568408"/>
                  <a:pt x="1779290" y="4562356"/>
                  <a:pt x="1780282" y="4554815"/>
                </a:cubicBezTo>
                <a:cubicBezTo>
                  <a:pt x="1781275" y="4547275"/>
                  <a:pt x="1781771" y="4537750"/>
                  <a:pt x="1781771" y="4526240"/>
                </a:cubicBezTo>
                <a:cubicBezTo>
                  <a:pt x="1781771" y="4515128"/>
                  <a:pt x="1781275" y="4505702"/>
                  <a:pt x="1780282" y="4497963"/>
                </a:cubicBezTo>
                <a:cubicBezTo>
                  <a:pt x="1779290" y="4490224"/>
                  <a:pt x="1777802" y="4484073"/>
                  <a:pt x="1775818" y="4479508"/>
                </a:cubicBezTo>
                <a:cubicBezTo>
                  <a:pt x="1773833" y="4474944"/>
                  <a:pt x="1771353" y="4471571"/>
                  <a:pt x="1768376" y="4469388"/>
                </a:cubicBezTo>
                <a:cubicBezTo>
                  <a:pt x="1765400" y="4467205"/>
                  <a:pt x="1762126" y="4466114"/>
                  <a:pt x="1758554" y="4466114"/>
                </a:cubicBezTo>
                <a:lnTo>
                  <a:pt x="1525787" y="4466114"/>
                </a:lnTo>
                <a:lnTo>
                  <a:pt x="1525787" y="4277995"/>
                </a:lnTo>
                <a:lnTo>
                  <a:pt x="1800821" y="4277995"/>
                </a:lnTo>
                <a:cubicBezTo>
                  <a:pt x="1804393" y="4277995"/>
                  <a:pt x="1807568" y="4276904"/>
                  <a:pt x="1810346" y="4274721"/>
                </a:cubicBezTo>
                <a:cubicBezTo>
                  <a:pt x="1813124" y="4272538"/>
                  <a:pt x="1815505" y="4269065"/>
                  <a:pt x="1817490" y="4264303"/>
                </a:cubicBezTo>
                <a:cubicBezTo>
                  <a:pt x="1819474" y="4259540"/>
                  <a:pt x="1820962" y="4253290"/>
                  <a:pt x="1821954" y="4245550"/>
                </a:cubicBezTo>
                <a:cubicBezTo>
                  <a:pt x="1822947" y="4237811"/>
                  <a:pt x="1823443" y="4228386"/>
                  <a:pt x="1823443" y="4217273"/>
                </a:cubicBezTo>
                <a:cubicBezTo>
                  <a:pt x="1823443" y="4205367"/>
                  <a:pt x="1822947" y="4195544"/>
                  <a:pt x="1821954" y="4187805"/>
                </a:cubicBezTo>
                <a:cubicBezTo>
                  <a:pt x="1820962" y="4180066"/>
                  <a:pt x="1819474" y="4173716"/>
                  <a:pt x="1817490" y="4168755"/>
                </a:cubicBezTo>
                <a:cubicBezTo>
                  <a:pt x="1815505" y="4163794"/>
                  <a:pt x="1813124" y="4160322"/>
                  <a:pt x="1810346" y="4158337"/>
                </a:cubicBezTo>
                <a:cubicBezTo>
                  <a:pt x="1807568" y="4156353"/>
                  <a:pt x="1804393" y="4155361"/>
                  <a:pt x="1800821" y="4155361"/>
                </a:cubicBezTo>
                <a:close/>
                <a:moveTo>
                  <a:pt x="5173266" y="4151789"/>
                </a:moveTo>
                <a:cubicBezTo>
                  <a:pt x="5153025" y="4151789"/>
                  <a:pt x="5136753" y="4152086"/>
                  <a:pt x="5124451" y="4152682"/>
                </a:cubicBezTo>
                <a:cubicBezTo>
                  <a:pt x="5112147" y="4153277"/>
                  <a:pt x="5102523" y="4154666"/>
                  <a:pt x="5095578" y="4156849"/>
                </a:cubicBezTo>
                <a:cubicBezTo>
                  <a:pt x="5088632" y="4159032"/>
                  <a:pt x="5083572" y="4162207"/>
                  <a:pt x="5080397" y="4166374"/>
                </a:cubicBezTo>
                <a:cubicBezTo>
                  <a:pt x="5077222" y="4170541"/>
                  <a:pt x="5074444" y="4175998"/>
                  <a:pt x="5072063" y="4182745"/>
                </a:cubicBezTo>
                <a:lnTo>
                  <a:pt x="4834533" y="4866164"/>
                </a:lnTo>
                <a:cubicBezTo>
                  <a:pt x="4829771" y="4880054"/>
                  <a:pt x="4826794" y="4891167"/>
                  <a:pt x="4825603" y="4899501"/>
                </a:cubicBezTo>
                <a:cubicBezTo>
                  <a:pt x="4824413" y="4907836"/>
                  <a:pt x="4825802" y="4914285"/>
                  <a:pt x="4829771" y="4918849"/>
                </a:cubicBezTo>
                <a:cubicBezTo>
                  <a:pt x="4833739" y="4923413"/>
                  <a:pt x="4840883" y="4926290"/>
                  <a:pt x="4851202" y="4927481"/>
                </a:cubicBezTo>
                <a:cubicBezTo>
                  <a:pt x="4861521" y="4928672"/>
                  <a:pt x="4875808" y="4929267"/>
                  <a:pt x="4894064" y="4929267"/>
                </a:cubicBezTo>
                <a:cubicBezTo>
                  <a:pt x="4911130" y="4929267"/>
                  <a:pt x="4924921" y="4928870"/>
                  <a:pt x="4935439" y="4928076"/>
                </a:cubicBezTo>
                <a:cubicBezTo>
                  <a:pt x="4945956" y="4927283"/>
                  <a:pt x="4954092" y="4925794"/>
                  <a:pt x="4959847" y="4923611"/>
                </a:cubicBezTo>
                <a:cubicBezTo>
                  <a:pt x="4965601" y="4921429"/>
                  <a:pt x="4969768" y="4918452"/>
                  <a:pt x="4972348" y="4914682"/>
                </a:cubicBezTo>
                <a:cubicBezTo>
                  <a:pt x="4974928" y="4910912"/>
                  <a:pt x="4977012" y="4906248"/>
                  <a:pt x="4978599" y="4900692"/>
                </a:cubicBezTo>
                <a:lnTo>
                  <a:pt x="5027414" y="4750078"/>
                </a:lnTo>
                <a:lnTo>
                  <a:pt x="5316736" y="4750078"/>
                </a:lnTo>
                <a:lnTo>
                  <a:pt x="5368528" y="4904859"/>
                </a:lnTo>
                <a:cubicBezTo>
                  <a:pt x="5370116" y="4910019"/>
                  <a:pt x="5372100" y="4914186"/>
                  <a:pt x="5374481" y="4917361"/>
                </a:cubicBezTo>
                <a:cubicBezTo>
                  <a:pt x="5376863" y="4920536"/>
                  <a:pt x="5381030" y="4923016"/>
                  <a:pt x="5386983" y="4924802"/>
                </a:cubicBezTo>
                <a:cubicBezTo>
                  <a:pt x="5392936" y="4926588"/>
                  <a:pt x="5401568" y="4927779"/>
                  <a:pt x="5412879" y="4928374"/>
                </a:cubicBezTo>
                <a:cubicBezTo>
                  <a:pt x="5424190" y="4928969"/>
                  <a:pt x="5439966" y="4929267"/>
                  <a:pt x="5460206" y="4929267"/>
                </a:cubicBezTo>
                <a:cubicBezTo>
                  <a:pt x="5479653" y="4929267"/>
                  <a:pt x="5494933" y="4928771"/>
                  <a:pt x="5506045" y="4927779"/>
                </a:cubicBezTo>
                <a:cubicBezTo>
                  <a:pt x="5517158" y="4926787"/>
                  <a:pt x="5524897" y="4924207"/>
                  <a:pt x="5529263" y="4920040"/>
                </a:cubicBezTo>
                <a:cubicBezTo>
                  <a:pt x="5533628" y="4915872"/>
                  <a:pt x="5535216" y="4909622"/>
                  <a:pt x="5534025" y="4901287"/>
                </a:cubicBezTo>
                <a:cubicBezTo>
                  <a:pt x="5532834" y="4892953"/>
                  <a:pt x="5529858" y="4881642"/>
                  <a:pt x="5525095" y="4867354"/>
                </a:cubicBezTo>
                <a:lnTo>
                  <a:pt x="5286970" y="4184531"/>
                </a:lnTo>
                <a:cubicBezTo>
                  <a:pt x="5284589" y="4176990"/>
                  <a:pt x="5281712" y="4171037"/>
                  <a:pt x="5278338" y="4166672"/>
                </a:cubicBezTo>
                <a:cubicBezTo>
                  <a:pt x="5274966" y="4162306"/>
                  <a:pt x="5269409" y="4159032"/>
                  <a:pt x="5261670" y="4156849"/>
                </a:cubicBezTo>
                <a:cubicBezTo>
                  <a:pt x="5253931" y="4154666"/>
                  <a:pt x="5243117" y="4153277"/>
                  <a:pt x="5229225" y="4152682"/>
                </a:cubicBezTo>
                <a:cubicBezTo>
                  <a:pt x="5215335" y="4152086"/>
                  <a:pt x="5196682" y="4151789"/>
                  <a:pt x="5173266" y="4151789"/>
                </a:cubicBezTo>
                <a:close/>
                <a:moveTo>
                  <a:pt x="4648796" y="4151789"/>
                </a:moveTo>
                <a:cubicBezTo>
                  <a:pt x="4633714" y="4151789"/>
                  <a:pt x="4621213" y="4152384"/>
                  <a:pt x="4611291" y="4153575"/>
                </a:cubicBezTo>
                <a:cubicBezTo>
                  <a:pt x="4601369" y="4154765"/>
                  <a:pt x="4593332" y="4156353"/>
                  <a:pt x="4587181" y="4158337"/>
                </a:cubicBezTo>
                <a:cubicBezTo>
                  <a:pt x="4581029" y="4160322"/>
                  <a:pt x="4576664" y="4162901"/>
                  <a:pt x="4574084" y="4166076"/>
                </a:cubicBezTo>
                <a:cubicBezTo>
                  <a:pt x="4571504" y="4169251"/>
                  <a:pt x="4570214" y="4172823"/>
                  <a:pt x="4570214" y="4176792"/>
                </a:cubicBezTo>
                <a:lnTo>
                  <a:pt x="4570214" y="4904264"/>
                </a:lnTo>
                <a:cubicBezTo>
                  <a:pt x="4570214" y="4908233"/>
                  <a:pt x="4571504" y="4911805"/>
                  <a:pt x="4574084" y="4914979"/>
                </a:cubicBezTo>
                <a:cubicBezTo>
                  <a:pt x="4576664" y="4918154"/>
                  <a:pt x="4580930" y="4920734"/>
                  <a:pt x="4586883" y="4922718"/>
                </a:cubicBezTo>
                <a:cubicBezTo>
                  <a:pt x="4592836" y="4924703"/>
                  <a:pt x="4600873" y="4926290"/>
                  <a:pt x="4610993" y="4927481"/>
                </a:cubicBezTo>
                <a:cubicBezTo>
                  <a:pt x="4621114" y="4928672"/>
                  <a:pt x="4633714" y="4929267"/>
                  <a:pt x="4648796" y="4929267"/>
                </a:cubicBezTo>
                <a:cubicBezTo>
                  <a:pt x="4664274" y="4929267"/>
                  <a:pt x="4676974" y="4928672"/>
                  <a:pt x="4686896" y="4927481"/>
                </a:cubicBezTo>
                <a:cubicBezTo>
                  <a:pt x="4696817" y="4926290"/>
                  <a:pt x="4704755" y="4924703"/>
                  <a:pt x="4710708" y="4922718"/>
                </a:cubicBezTo>
                <a:cubicBezTo>
                  <a:pt x="4716661" y="4920734"/>
                  <a:pt x="4720928" y="4918154"/>
                  <a:pt x="4723508" y="4914979"/>
                </a:cubicBezTo>
                <a:cubicBezTo>
                  <a:pt x="4726087" y="4911805"/>
                  <a:pt x="4727377" y="4908233"/>
                  <a:pt x="4727377" y="4904264"/>
                </a:cubicBezTo>
                <a:lnTo>
                  <a:pt x="4727377" y="4176792"/>
                </a:lnTo>
                <a:cubicBezTo>
                  <a:pt x="4727377" y="4172823"/>
                  <a:pt x="4726087" y="4169251"/>
                  <a:pt x="4723508" y="4166076"/>
                </a:cubicBezTo>
                <a:cubicBezTo>
                  <a:pt x="4720928" y="4162901"/>
                  <a:pt x="4716661" y="4160322"/>
                  <a:pt x="4710708" y="4158337"/>
                </a:cubicBezTo>
                <a:cubicBezTo>
                  <a:pt x="4704755" y="4156353"/>
                  <a:pt x="4696817" y="4154765"/>
                  <a:pt x="4686896" y="4153575"/>
                </a:cubicBezTo>
                <a:cubicBezTo>
                  <a:pt x="4676974" y="4152384"/>
                  <a:pt x="4664274" y="4151789"/>
                  <a:pt x="4648796" y="4151789"/>
                </a:cubicBezTo>
                <a:close/>
                <a:moveTo>
                  <a:pt x="4118372" y="4151789"/>
                </a:moveTo>
                <a:cubicBezTo>
                  <a:pt x="4098132" y="4151789"/>
                  <a:pt x="4081860" y="4152086"/>
                  <a:pt x="4069557" y="4152682"/>
                </a:cubicBezTo>
                <a:cubicBezTo>
                  <a:pt x="4057254" y="4153277"/>
                  <a:pt x="4047530" y="4154666"/>
                  <a:pt x="4040386" y="4156849"/>
                </a:cubicBezTo>
                <a:cubicBezTo>
                  <a:pt x="4033243" y="4159032"/>
                  <a:pt x="4028083" y="4162207"/>
                  <a:pt x="4024908" y="4166374"/>
                </a:cubicBezTo>
                <a:cubicBezTo>
                  <a:pt x="4021733" y="4170541"/>
                  <a:pt x="4019153" y="4175998"/>
                  <a:pt x="4017169" y="4182745"/>
                </a:cubicBezTo>
                <a:lnTo>
                  <a:pt x="3789164" y="4865568"/>
                </a:lnTo>
                <a:cubicBezTo>
                  <a:pt x="3784402" y="4879856"/>
                  <a:pt x="3781326" y="4891167"/>
                  <a:pt x="3779937" y="4899501"/>
                </a:cubicBezTo>
                <a:cubicBezTo>
                  <a:pt x="3778548" y="4907836"/>
                  <a:pt x="3779937" y="4914186"/>
                  <a:pt x="3784104" y="4918551"/>
                </a:cubicBezTo>
                <a:cubicBezTo>
                  <a:pt x="3788272" y="4922917"/>
                  <a:pt x="3795415" y="4925794"/>
                  <a:pt x="3805536" y="4927183"/>
                </a:cubicBezTo>
                <a:cubicBezTo>
                  <a:pt x="3815656" y="4928572"/>
                  <a:pt x="3830043" y="4929267"/>
                  <a:pt x="3848696" y="4929267"/>
                </a:cubicBezTo>
                <a:cubicBezTo>
                  <a:pt x="3866158" y="4929267"/>
                  <a:pt x="3880148" y="4928870"/>
                  <a:pt x="3890665" y="4928076"/>
                </a:cubicBezTo>
                <a:cubicBezTo>
                  <a:pt x="3901182" y="4927283"/>
                  <a:pt x="3909219" y="4925894"/>
                  <a:pt x="3914775" y="4923909"/>
                </a:cubicBezTo>
                <a:cubicBezTo>
                  <a:pt x="3920332" y="4921925"/>
                  <a:pt x="3924300" y="4919047"/>
                  <a:pt x="3926682" y="4915277"/>
                </a:cubicBezTo>
                <a:cubicBezTo>
                  <a:pt x="3929063" y="4911507"/>
                  <a:pt x="3931047" y="4906844"/>
                  <a:pt x="3932635" y="4901287"/>
                </a:cubicBezTo>
                <a:lnTo>
                  <a:pt x="4115991" y="4305379"/>
                </a:lnTo>
                <a:lnTo>
                  <a:pt x="4117182" y="4305379"/>
                </a:lnTo>
                <a:lnTo>
                  <a:pt x="4301728" y="4903073"/>
                </a:lnTo>
                <a:cubicBezTo>
                  <a:pt x="4303316" y="4908629"/>
                  <a:pt x="4305003" y="4913094"/>
                  <a:pt x="4306788" y="4916468"/>
                </a:cubicBezTo>
                <a:cubicBezTo>
                  <a:pt x="4308574" y="4919841"/>
                  <a:pt x="4312346" y="4922520"/>
                  <a:pt x="4318099" y="4924504"/>
                </a:cubicBezTo>
                <a:cubicBezTo>
                  <a:pt x="4323854" y="4926489"/>
                  <a:pt x="4332188" y="4927779"/>
                  <a:pt x="4343103" y="4928374"/>
                </a:cubicBezTo>
                <a:cubicBezTo>
                  <a:pt x="4354017" y="4928969"/>
                  <a:pt x="4369197" y="4929267"/>
                  <a:pt x="4388645" y="4929267"/>
                </a:cubicBezTo>
                <a:cubicBezTo>
                  <a:pt x="4410472" y="4929267"/>
                  <a:pt x="4427339" y="4928771"/>
                  <a:pt x="4439245" y="4927779"/>
                </a:cubicBezTo>
                <a:cubicBezTo>
                  <a:pt x="4451152" y="4926787"/>
                  <a:pt x="4459288" y="4924108"/>
                  <a:pt x="4463653" y="4919742"/>
                </a:cubicBezTo>
                <a:cubicBezTo>
                  <a:pt x="4468019" y="4915376"/>
                  <a:pt x="4469507" y="4909026"/>
                  <a:pt x="4468118" y="4900692"/>
                </a:cubicBezTo>
                <a:cubicBezTo>
                  <a:pt x="4466729" y="4892358"/>
                  <a:pt x="4463852" y="4881047"/>
                  <a:pt x="4459486" y="4866759"/>
                </a:cubicBezTo>
                <a:lnTo>
                  <a:pt x="4232672" y="4184531"/>
                </a:lnTo>
                <a:cubicBezTo>
                  <a:pt x="4231085" y="4179768"/>
                  <a:pt x="4229398" y="4175502"/>
                  <a:pt x="4227612" y="4171732"/>
                </a:cubicBezTo>
                <a:cubicBezTo>
                  <a:pt x="4225826" y="4167962"/>
                  <a:pt x="4223247" y="4164886"/>
                  <a:pt x="4219873" y="4162504"/>
                </a:cubicBezTo>
                <a:cubicBezTo>
                  <a:pt x="4216500" y="4160123"/>
                  <a:pt x="4212332" y="4158238"/>
                  <a:pt x="4207371" y="4156849"/>
                </a:cubicBezTo>
                <a:cubicBezTo>
                  <a:pt x="4202410" y="4155460"/>
                  <a:pt x="4195961" y="4154369"/>
                  <a:pt x="4188024" y="4153575"/>
                </a:cubicBezTo>
                <a:cubicBezTo>
                  <a:pt x="4180086" y="4152781"/>
                  <a:pt x="4170363" y="4152285"/>
                  <a:pt x="4158853" y="4152086"/>
                </a:cubicBezTo>
                <a:cubicBezTo>
                  <a:pt x="4147344" y="4151888"/>
                  <a:pt x="4133850" y="4151789"/>
                  <a:pt x="4118372" y="4151789"/>
                </a:cubicBezTo>
                <a:close/>
                <a:moveTo>
                  <a:pt x="3382566" y="4151789"/>
                </a:moveTo>
                <a:cubicBezTo>
                  <a:pt x="3362325" y="4151789"/>
                  <a:pt x="3346053" y="4152086"/>
                  <a:pt x="3333750" y="4152682"/>
                </a:cubicBezTo>
                <a:cubicBezTo>
                  <a:pt x="3321447" y="4153277"/>
                  <a:pt x="3311823" y="4154666"/>
                  <a:pt x="3304878" y="4156849"/>
                </a:cubicBezTo>
                <a:cubicBezTo>
                  <a:pt x="3297933" y="4159032"/>
                  <a:pt x="3292872" y="4162207"/>
                  <a:pt x="3289697" y="4166374"/>
                </a:cubicBezTo>
                <a:cubicBezTo>
                  <a:pt x="3286522" y="4170541"/>
                  <a:pt x="3283744" y="4175998"/>
                  <a:pt x="3281363" y="4182745"/>
                </a:cubicBezTo>
                <a:lnTo>
                  <a:pt x="3043833" y="4866164"/>
                </a:lnTo>
                <a:cubicBezTo>
                  <a:pt x="3039071" y="4880054"/>
                  <a:pt x="3036094" y="4891167"/>
                  <a:pt x="3034903" y="4899501"/>
                </a:cubicBezTo>
                <a:cubicBezTo>
                  <a:pt x="3033713" y="4907836"/>
                  <a:pt x="3035102" y="4914285"/>
                  <a:pt x="3039071" y="4918849"/>
                </a:cubicBezTo>
                <a:cubicBezTo>
                  <a:pt x="3043039" y="4923413"/>
                  <a:pt x="3050183" y="4926290"/>
                  <a:pt x="3060502" y="4927481"/>
                </a:cubicBezTo>
                <a:cubicBezTo>
                  <a:pt x="3070821" y="4928672"/>
                  <a:pt x="3085108" y="4929267"/>
                  <a:pt x="3103364" y="4929267"/>
                </a:cubicBezTo>
                <a:cubicBezTo>
                  <a:pt x="3120430" y="4929267"/>
                  <a:pt x="3134221" y="4928870"/>
                  <a:pt x="3144739" y="4928076"/>
                </a:cubicBezTo>
                <a:cubicBezTo>
                  <a:pt x="3155256" y="4927283"/>
                  <a:pt x="3163392" y="4925794"/>
                  <a:pt x="3169146" y="4923611"/>
                </a:cubicBezTo>
                <a:cubicBezTo>
                  <a:pt x="3174901" y="4921429"/>
                  <a:pt x="3179068" y="4918452"/>
                  <a:pt x="3181648" y="4914682"/>
                </a:cubicBezTo>
                <a:cubicBezTo>
                  <a:pt x="3184228" y="4910912"/>
                  <a:pt x="3186311" y="4906248"/>
                  <a:pt x="3187899" y="4900692"/>
                </a:cubicBezTo>
                <a:lnTo>
                  <a:pt x="3236714" y="4750078"/>
                </a:lnTo>
                <a:lnTo>
                  <a:pt x="3526036" y="4750078"/>
                </a:lnTo>
                <a:lnTo>
                  <a:pt x="3577829" y="4904859"/>
                </a:lnTo>
                <a:cubicBezTo>
                  <a:pt x="3579416" y="4910019"/>
                  <a:pt x="3581400" y="4914186"/>
                  <a:pt x="3583782" y="4917361"/>
                </a:cubicBezTo>
                <a:cubicBezTo>
                  <a:pt x="3586163" y="4920536"/>
                  <a:pt x="3590330" y="4923016"/>
                  <a:pt x="3596283" y="4924802"/>
                </a:cubicBezTo>
                <a:cubicBezTo>
                  <a:pt x="3602236" y="4926588"/>
                  <a:pt x="3610868" y="4927779"/>
                  <a:pt x="3622179" y="4928374"/>
                </a:cubicBezTo>
                <a:cubicBezTo>
                  <a:pt x="3633490" y="4928969"/>
                  <a:pt x="3649266" y="4929267"/>
                  <a:pt x="3669507" y="4929267"/>
                </a:cubicBezTo>
                <a:cubicBezTo>
                  <a:pt x="3688953" y="4929267"/>
                  <a:pt x="3704233" y="4928771"/>
                  <a:pt x="3715346" y="4927779"/>
                </a:cubicBezTo>
                <a:cubicBezTo>
                  <a:pt x="3726458" y="4926787"/>
                  <a:pt x="3734197" y="4924207"/>
                  <a:pt x="3738563" y="4920040"/>
                </a:cubicBezTo>
                <a:cubicBezTo>
                  <a:pt x="3742929" y="4915872"/>
                  <a:pt x="3744516" y="4909622"/>
                  <a:pt x="3743325" y="4901287"/>
                </a:cubicBezTo>
                <a:cubicBezTo>
                  <a:pt x="3742135" y="4892953"/>
                  <a:pt x="3739158" y="4881642"/>
                  <a:pt x="3734396" y="4867354"/>
                </a:cubicBezTo>
                <a:lnTo>
                  <a:pt x="3496271" y="4184531"/>
                </a:lnTo>
                <a:cubicBezTo>
                  <a:pt x="3493889" y="4176990"/>
                  <a:pt x="3491012" y="4171037"/>
                  <a:pt x="3487639" y="4166672"/>
                </a:cubicBezTo>
                <a:cubicBezTo>
                  <a:pt x="3484266" y="4162306"/>
                  <a:pt x="3478709" y="4159032"/>
                  <a:pt x="3470970" y="4156849"/>
                </a:cubicBezTo>
                <a:cubicBezTo>
                  <a:pt x="3463231" y="4154666"/>
                  <a:pt x="3452416" y="4153277"/>
                  <a:pt x="3438525" y="4152682"/>
                </a:cubicBezTo>
                <a:cubicBezTo>
                  <a:pt x="3424634" y="4152086"/>
                  <a:pt x="3405982" y="4151789"/>
                  <a:pt x="3382566" y="4151789"/>
                </a:cubicBezTo>
                <a:close/>
                <a:moveTo>
                  <a:pt x="876896" y="4141668"/>
                </a:moveTo>
                <a:cubicBezTo>
                  <a:pt x="815777" y="4141668"/>
                  <a:pt x="762100" y="4151094"/>
                  <a:pt x="715864" y="4169946"/>
                </a:cubicBezTo>
                <a:cubicBezTo>
                  <a:pt x="669628" y="4188798"/>
                  <a:pt x="630833" y="4215686"/>
                  <a:pt x="599480" y="4250611"/>
                </a:cubicBezTo>
                <a:cubicBezTo>
                  <a:pt x="568127" y="4285536"/>
                  <a:pt x="544513" y="4328001"/>
                  <a:pt x="528638" y="4378008"/>
                </a:cubicBezTo>
                <a:cubicBezTo>
                  <a:pt x="512763" y="4428014"/>
                  <a:pt x="504826" y="4483973"/>
                  <a:pt x="504826" y="4545886"/>
                </a:cubicBezTo>
                <a:cubicBezTo>
                  <a:pt x="504826" y="4614148"/>
                  <a:pt x="512267" y="4672985"/>
                  <a:pt x="527150" y="4722396"/>
                </a:cubicBezTo>
                <a:cubicBezTo>
                  <a:pt x="542032" y="4771807"/>
                  <a:pt x="564357" y="4812586"/>
                  <a:pt x="594122" y="4844733"/>
                </a:cubicBezTo>
                <a:cubicBezTo>
                  <a:pt x="623888" y="4876879"/>
                  <a:pt x="661095" y="4900692"/>
                  <a:pt x="705743" y="4916170"/>
                </a:cubicBezTo>
                <a:cubicBezTo>
                  <a:pt x="750392" y="4931648"/>
                  <a:pt x="802680" y="4939387"/>
                  <a:pt x="862608" y="4939387"/>
                </a:cubicBezTo>
                <a:cubicBezTo>
                  <a:pt x="923727" y="4939387"/>
                  <a:pt x="977404" y="4929962"/>
                  <a:pt x="1023640" y="4911110"/>
                </a:cubicBezTo>
                <a:cubicBezTo>
                  <a:pt x="1069876" y="4892258"/>
                  <a:pt x="1108571" y="4865172"/>
                  <a:pt x="1139726" y="4829850"/>
                </a:cubicBezTo>
                <a:cubicBezTo>
                  <a:pt x="1170881" y="4794528"/>
                  <a:pt x="1194396" y="4751467"/>
                  <a:pt x="1210271" y="4700667"/>
                </a:cubicBezTo>
                <a:cubicBezTo>
                  <a:pt x="1226146" y="4649867"/>
                  <a:pt x="1234083" y="4592717"/>
                  <a:pt x="1234083" y="4529217"/>
                </a:cubicBezTo>
                <a:cubicBezTo>
                  <a:pt x="1234083" y="4462145"/>
                  <a:pt x="1226344" y="4404201"/>
                  <a:pt x="1210866" y="4355386"/>
                </a:cubicBezTo>
                <a:cubicBezTo>
                  <a:pt x="1195388" y="4306570"/>
                  <a:pt x="1172568" y="4266287"/>
                  <a:pt x="1142405" y="4234537"/>
                </a:cubicBezTo>
                <a:cubicBezTo>
                  <a:pt x="1112243" y="4202787"/>
                  <a:pt x="1074936" y="4179372"/>
                  <a:pt x="1030486" y="4164290"/>
                </a:cubicBezTo>
                <a:cubicBezTo>
                  <a:pt x="986036" y="4149209"/>
                  <a:pt x="934839" y="4141668"/>
                  <a:pt x="876896" y="4141668"/>
                </a:cubicBezTo>
                <a:close/>
                <a:moveTo>
                  <a:pt x="3028355" y="3120112"/>
                </a:moveTo>
                <a:lnTo>
                  <a:pt x="3121224" y="3120112"/>
                </a:lnTo>
                <a:cubicBezTo>
                  <a:pt x="3149799" y="3120112"/>
                  <a:pt x="3173016" y="3122692"/>
                  <a:pt x="3190876" y="3127851"/>
                </a:cubicBezTo>
                <a:cubicBezTo>
                  <a:pt x="3208735" y="3133011"/>
                  <a:pt x="3223419" y="3140353"/>
                  <a:pt x="3234929" y="3149878"/>
                </a:cubicBezTo>
                <a:cubicBezTo>
                  <a:pt x="3246438" y="3159403"/>
                  <a:pt x="3255169" y="3171210"/>
                  <a:pt x="3261122" y="3185299"/>
                </a:cubicBezTo>
                <a:cubicBezTo>
                  <a:pt x="3267075" y="3199388"/>
                  <a:pt x="3270052" y="3215363"/>
                  <a:pt x="3270052" y="3233222"/>
                </a:cubicBezTo>
                <a:cubicBezTo>
                  <a:pt x="3270052" y="3250287"/>
                  <a:pt x="3266976" y="3265468"/>
                  <a:pt x="3260825" y="3278763"/>
                </a:cubicBezTo>
                <a:cubicBezTo>
                  <a:pt x="3254673" y="3292058"/>
                  <a:pt x="3246141" y="3303171"/>
                  <a:pt x="3235226" y="3312100"/>
                </a:cubicBezTo>
                <a:cubicBezTo>
                  <a:pt x="3224312" y="3321030"/>
                  <a:pt x="3211414" y="3327777"/>
                  <a:pt x="3196531" y="3332341"/>
                </a:cubicBezTo>
                <a:cubicBezTo>
                  <a:pt x="3181648" y="3336905"/>
                  <a:pt x="3163293" y="3339187"/>
                  <a:pt x="3141464" y="3339187"/>
                </a:cubicBezTo>
                <a:lnTo>
                  <a:pt x="3028355" y="3339187"/>
                </a:lnTo>
                <a:close/>
                <a:moveTo>
                  <a:pt x="3818335" y="2835553"/>
                </a:moveTo>
                <a:lnTo>
                  <a:pt x="3818930" y="2835553"/>
                </a:lnTo>
                <a:lnTo>
                  <a:pt x="3927872" y="3162975"/>
                </a:lnTo>
                <a:lnTo>
                  <a:pt x="3709393" y="3162975"/>
                </a:lnTo>
                <a:close/>
                <a:moveTo>
                  <a:pt x="2059782" y="2809359"/>
                </a:moveTo>
                <a:lnTo>
                  <a:pt x="2126457" y="2809359"/>
                </a:lnTo>
                <a:cubicBezTo>
                  <a:pt x="2142729" y="2809359"/>
                  <a:pt x="2158505" y="2810451"/>
                  <a:pt x="2173784" y="2812634"/>
                </a:cubicBezTo>
                <a:cubicBezTo>
                  <a:pt x="2189064" y="2814816"/>
                  <a:pt x="2203649" y="2820075"/>
                  <a:pt x="2217539" y="2828409"/>
                </a:cubicBezTo>
                <a:cubicBezTo>
                  <a:pt x="2231431" y="2836744"/>
                  <a:pt x="2243138" y="2849642"/>
                  <a:pt x="2252663" y="2867105"/>
                </a:cubicBezTo>
                <a:cubicBezTo>
                  <a:pt x="2262188" y="2884567"/>
                  <a:pt x="2266951" y="2906792"/>
                  <a:pt x="2266951" y="2933780"/>
                </a:cubicBezTo>
                <a:cubicBezTo>
                  <a:pt x="2266951" y="2953623"/>
                  <a:pt x="2264173" y="2971979"/>
                  <a:pt x="2258617" y="2988846"/>
                </a:cubicBezTo>
                <a:cubicBezTo>
                  <a:pt x="2253060" y="3005713"/>
                  <a:pt x="2244924" y="3020199"/>
                  <a:pt x="2234208" y="3032304"/>
                </a:cubicBezTo>
                <a:cubicBezTo>
                  <a:pt x="2223493" y="3044409"/>
                  <a:pt x="2209702" y="3053835"/>
                  <a:pt x="2192834" y="3060581"/>
                </a:cubicBezTo>
                <a:cubicBezTo>
                  <a:pt x="2175967" y="3067328"/>
                  <a:pt x="2155032" y="3070702"/>
                  <a:pt x="2130028" y="3070702"/>
                </a:cubicBezTo>
                <a:lnTo>
                  <a:pt x="2059782" y="3070702"/>
                </a:lnTo>
                <a:close/>
                <a:moveTo>
                  <a:pt x="3028355" y="2805787"/>
                </a:moveTo>
                <a:lnTo>
                  <a:pt x="3107532" y="2805787"/>
                </a:lnTo>
                <a:cubicBezTo>
                  <a:pt x="3131741" y="2805787"/>
                  <a:pt x="3151089" y="2807970"/>
                  <a:pt x="3165575" y="2812336"/>
                </a:cubicBezTo>
                <a:cubicBezTo>
                  <a:pt x="3180061" y="2816701"/>
                  <a:pt x="3192066" y="2822952"/>
                  <a:pt x="3201592" y="2831088"/>
                </a:cubicBezTo>
                <a:cubicBezTo>
                  <a:pt x="3211116" y="2839224"/>
                  <a:pt x="3218260" y="2849444"/>
                  <a:pt x="3223023" y="2861747"/>
                </a:cubicBezTo>
                <a:cubicBezTo>
                  <a:pt x="3227785" y="2874050"/>
                  <a:pt x="3230166" y="2887941"/>
                  <a:pt x="3230166" y="2903419"/>
                </a:cubicBezTo>
                <a:cubicBezTo>
                  <a:pt x="3230166" y="2917309"/>
                  <a:pt x="3227983" y="2930506"/>
                  <a:pt x="3223618" y="2943007"/>
                </a:cubicBezTo>
                <a:cubicBezTo>
                  <a:pt x="3219252" y="2955508"/>
                  <a:pt x="3212605" y="2966422"/>
                  <a:pt x="3203675" y="2975749"/>
                </a:cubicBezTo>
                <a:cubicBezTo>
                  <a:pt x="3194745" y="2985076"/>
                  <a:pt x="3183533" y="2992418"/>
                  <a:pt x="3170039" y="2997776"/>
                </a:cubicBezTo>
                <a:cubicBezTo>
                  <a:pt x="3156546" y="3003133"/>
                  <a:pt x="3138488" y="3005812"/>
                  <a:pt x="3115866" y="3005812"/>
                </a:cubicBezTo>
                <a:lnTo>
                  <a:pt x="3028355" y="3005812"/>
                </a:lnTo>
                <a:close/>
                <a:moveTo>
                  <a:pt x="6034088" y="2803406"/>
                </a:moveTo>
                <a:cubicBezTo>
                  <a:pt x="6072188" y="2803406"/>
                  <a:pt x="6103937" y="2809855"/>
                  <a:pt x="6129338" y="2822754"/>
                </a:cubicBezTo>
                <a:cubicBezTo>
                  <a:pt x="6154738" y="2835652"/>
                  <a:pt x="6175077" y="2853909"/>
                  <a:pt x="6190357" y="2877523"/>
                </a:cubicBezTo>
                <a:cubicBezTo>
                  <a:pt x="6205637" y="2901137"/>
                  <a:pt x="6216451" y="2929513"/>
                  <a:pt x="6222802" y="2962652"/>
                </a:cubicBezTo>
                <a:cubicBezTo>
                  <a:pt x="6229152" y="2995791"/>
                  <a:pt x="6232327" y="3032602"/>
                  <a:pt x="6232327" y="3073083"/>
                </a:cubicBezTo>
                <a:cubicBezTo>
                  <a:pt x="6232327" y="3109992"/>
                  <a:pt x="6229052" y="3144818"/>
                  <a:pt x="6222504" y="3177560"/>
                </a:cubicBezTo>
                <a:cubicBezTo>
                  <a:pt x="6215955" y="3210302"/>
                  <a:pt x="6204744" y="3238976"/>
                  <a:pt x="6188869" y="3263583"/>
                </a:cubicBezTo>
                <a:cubicBezTo>
                  <a:pt x="6172994" y="3288189"/>
                  <a:pt x="6152158" y="3307636"/>
                  <a:pt x="6126361" y="3321923"/>
                </a:cubicBezTo>
                <a:cubicBezTo>
                  <a:pt x="6100564" y="3336211"/>
                  <a:pt x="6068417" y="3343355"/>
                  <a:pt x="6029921" y="3343355"/>
                </a:cubicBezTo>
                <a:cubicBezTo>
                  <a:pt x="5991423" y="3343355"/>
                  <a:pt x="5959475" y="3337104"/>
                  <a:pt x="5934075" y="3324602"/>
                </a:cubicBezTo>
                <a:cubicBezTo>
                  <a:pt x="5908675" y="3312100"/>
                  <a:pt x="5888434" y="3293943"/>
                  <a:pt x="5873353" y="3270131"/>
                </a:cubicBezTo>
                <a:cubicBezTo>
                  <a:pt x="5858272" y="3246319"/>
                  <a:pt x="5847556" y="3217644"/>
                  <a:pt x="5841206" y="3184108"/>
                </a:cubicBezTo>
                <a:cubicBezTo>
                  <a:pt x="5834856" y="3150573"/>
                  <a:pt x="5831681" y="3112770"/>
                  <a:pt x="5831681" y="3070702"/>
                </a:cubicBezTo>
                <a:cubicBezTo>
                  <a:pt x="5831681" y="3034586"/>
                  <a:pt x="5834956" y="3000356"/>
                  <a:pt x="5841504" y="2968010"/>
                </a:cubicBezTo>
                <a:cubicBezTo>
                  <a:pt x="5848052" y="2935665"/>
                  <a:pt x="5859264" y="2907388"/>
                  <a:pt x="5875140" y="2883178"/>
                </a:cubicBezTo>
                <a:cubicBezTo>
                  <a:pt x="5891014" y="2858969"/>
                  <a:pt x="5911850" y="2839621"/>
                  <a:pt x="5937647" y="2825135"/>
                </a:cubicBezTo>
                <a:cubicBezTo>
                  <a:pt x="5963444" y="2810649"/>
                  <a:pt x="5995590" y="2803406"/>
                  <a:pt x="6034088" y="2803406"/>
                </a:cubicBezTo>
                <a:close/>
                <a:moveTo>
                  <a:pt x="2921199" y="2688511"/>
                </a:moveTo>
                <a:cubicBezTo>
                  <a:pt x="2908102" y="2688511"/>
                  <a:pt x="2897089" y="2692380"/>
                  <a:pt x="2888159" y="2700120"/>
                </a:cubicBezTo>
                <a:cubicBezTo>
                  <a:pt x="2879229" y="2707858"/>
                  <a:pt x="2874764" y="2720459"/>
                  <a:pt x="2874764" y="2737922"/>
                </a:cubicBezTo>
                <a:lnTo>
                  <a:pt x="2874764" y="3409434"/>
                </a:lnTo>
                <a:cubicBezTo>
                  <a:pt x="2874764" y="3426897"/>
                  <a:pt x="2879229" y="3439497"/>
                  <a:pt x="2888159" y="3447236"/>
                </a:cubicBezTo>
                <a:cubicBezTo>
                  <a:pt x="2897089" y="3454975"/>
                  <a:pt x="2908102" y="3458845"/>
                  <a:pt x="2921199" y="3458845"/>
                </a:cubicBezTo>
                <a:lnTo>
                  <a:pt x="3125986" y="3458845"/>
                </a:lnTo>
                <a:cubicBezTo>
                  <a:pt x="3156943" y="3458845"/>
                  <a:pt x="3185021" y="3456960"/>
                  <a:pt x="3210224" y="3453190"/>
                </a:cubicBezTo>
                <a:cubicBezTo>
                  <a:pt x="3235425" y="3449419"/>
                  <a:pt x="3259138" y="3443565"/>
                  <a:pt x="3281363" y="3435628"/>
                </a:cubicBezTo>
                <a:cubicBezTo>
                  <a:pt x="3303588" y="3427691"/>
                  <a:pt x="3323928" y="3417570"/>
                  <a:pt x="3342383" y="3405267"/>
                </a:cubicBezTo>
                <a:cubicBezTo>
                  <a:pt x="3360837" y="3392964"/>
                  <a:pt x="3376712" y="3378280"/>
                  <a:pt x="3390008" y="3361214"/>
                </a:cubicBezTo>
                <a:cubicBezTo>
                  <a:pt x="3403303" y="3344148"/>
                  <a:pt x="3413721" y="3324503"/>
                  <a:pt x="3421261" y="3302278"/>
                </a:cubicBezTo>
                <a:cubicBezTo>
                  <a:pt x="3428802" y="3280053"/>
                  <a:pt x="3432572" y="3255248"/>
                  <a:pt x="3432572" y="3227864"/>
                </a:cubicBezTo>
                <a:cubicBezTo>
                  <a:pt x="3432572" y="3201670"/>
                  <a:pt x="3428604" y="3178056"/>
                  <a:pt x="3420666" y="3157022"/>
                </a:cubicBezTo>
                <a:cubicBezTo>
                  <a:pt x="3412729" y="3135987"/>
                  <a:pt x="3401914" y="3117632"/>
                  <a:pt x="3388222" y="3101955"/>
                </a:cubicBezTo>
                <a:cubicBezTo>
                  <a:pt x="3374529" y="3086279"/>
                  <a:pt x="3358456" y="3073480"/>
                  <a:pt x="3340001" y="3063558"/>
                </a:cubicBezTo>
                <a:cubicBezTo>
                  <a:pt x="3321547" y="3053636"/>
                  <a:pt x="3301406" y="3046691"/>
                  <a:pt x="3279577" y="3042722"/>
                </a:cubicBezTo>
                <a:cubicBezTo>
                  <a:pt x="3296643" y="3036372"/>
                  <a:pt x="3311823" y="3028038"/>
                  <a:pt x="3325118" y="3017719"/>
                </a:cubicBezTo>
                <a:cubicBezTo>
                  <a:pt x="3338414" y="3007400"/>
                  <a:pt x="3349625" y="2995494"/>
                  <a:pt x="3358753" y="2982000"/>
                </a:cubicBezTo>
                <a:cubicBezTo>
                  <a:pt x="3367882" y="2968506"/>
                  <a:pt x="3374827" y="2953524"/>
                  <a:pt x="3379589" y="2937054"/>
                </a:cubicBezTo>
                <a:cubicBezTo>
                  <a:pt x="3384352" y="2920583"/>
                  <a:pt x="3386733" y="2903022"/>
                  <a:pt x="3386733" y="2884369"/>
                </a:cubicBezTo>
                <a:cubicBezTo>
                  <a:pt x="3386733" y="2851031"/>
                  <a:pt x="3380780" y="2822059"/>
                  <a:pt x="3368874" y="2797453"/>
                </a:cubicBezTo>
                <a:cubicBezTo>
                  <a:pt x="3356968" y="2772847"/>
                  <a:pt x="3339803" y="2752507"/>
                  <a:pt x="3317380" y="2736434"/>
                </a:cubicBezTo>
                <a:cubicBezTo>
                  <a:pt x="3294956" y="2720360"/>
                  <a:pt x="3267373" y="2708355"/>
                  <a:pt x="3234631" y="2700417"/>
                </a:cubicBezTo>
                <a:cubicBezTo>
                  <a:pt x="3201889" y="2692479"/>
                  <a:pt x="3161904" y="2688511"/>
                  <a:pt x="3114675" y="2688511"/>
                </a:cubicBezTo>
                <a:close/>
                <a:moveTo>
                  <a:pt x="1956198" y="2688511"/>
                </a:moveTo>
                <a:cubicBezTo>
                  <a:pt x="1940323" y="2688511"/>
                  <a:pt x="1927523" y="2693174"/>
                  <a:pt x="1917800" y="2702501"/>
                </a:cubicBezTo>
                <a:cubicBezTo>
                  <a:pt x="1908076" y="2711827"/>
                  <a:pt x="1903215" y="2725817"/>
                  <a:pt x="1903215" y="2744470"/>
                </a:cubicBezTo>
                <a:lnTo>
                  <a:pt x="1903215" y="3437414"/>
                </a:lnTo>
                <a:cubicBezTo>
                  <a:pt x="1903215" y="3441383"/>
                  <a:pt x="1904405" y="3444955"/>
                  <a:pt x="1906787" y="3448129"/>
                </a:cubicBezTo>
                <a:cubicBezTo>
                  <a:pt x="1909168" y="3451304"/>
                  <a:pt x="1913335" y="3453884"/>
                  <a:pt x="1919288" y="3455868"/>
                </a:cubicBezTo>
                <a:cubicBezTo>
                  <a:pt x="1925241" y="3457853"/>
                  <a:pt x="1933278" y="3459440"/>
                  <a:pt x="1943398" y="3460631"/>
                </a:cubicBezTo>
                <a:cubicBezTo>
                  <a:pt x="1953519" y="3461822"/>
                  <a:pt x="1966120" y="3462417"/>
                  <a:pt x="1981201" y="3462417"/>
                </a:cubicBezTo>
                <a:cubicBezTo>
                  <a:pt x="1996679" y="3462417"/>
                  <a:pt x="2009379" y="3461822"/>
                  <a:pt x="2019301" y="3460631"/>
                </a:cubicBezTo>
                <a:cubicBezTo>
                  <a:pt x="2029223" y="3459440"/>
                  <a:pt x="2037160" y="3457853"/>
                  <a:pt x="2043113" y="3455868"/>
                </a:cubicBezTo>
                <a:cubicBezTo>
                  <a:pt x="2049066" y="3453884"/>
                  <a:pt x="2053333" y="3451304"/>
                  <a:pt x="2055912" y="3448129"/>
                </a:cubicBezTo>
                <a:cubicBezTo>
                  <a:pt x="2058492" y="3444955"/>
                  <a:pt x="2059782" y="3441383"/>
                  <a:pt x="2059782" y="3437414"/>
                </a:cubicBezTo>
                <a:lnTo>
                  <a:pt x="2059782" y="3191550"/>
                </a:lnTo>
                <a:lnTo>
                  <a:pt x="2124075" y="3191550"/>
                </a:lnTo>
                <a:cubicBezTo>
                  <a:pt x="2174875" y="3191550"/>
                  <a:pt x="2219028" y="3185597"/>
                  <a:pt x="2256533" y="3173690"/>
                </a:cubicBezTo>
                <a:cubicBezTo>
                  <a:pt x="2294037" y="3161784"/>
                  <a:pt x="2325688" y="3144421"/>
                  <a:pt x="2351485" y="3121601"/>
                </a:cubicBezTo>
                <a:cubicBezTo>
                  <a:pt x="2377282" y="3098780"/>
                  <a:pt x="2396927" y="3070702"/>
                  <a:pt x="2410421" y="3037364"/>
                </a:cubicBezTo>
                <a:cubicBezTo>
                  <a:pt x="2423915" y="3004026"/>
                  <a:pt x="2430661" y="2965728"/>
                  <a:pt x="2430661" y="2922469"/>
                </a:cubicBezTo>
                <a:cubicBezTo>
                  <a:pt x="2430661" y="2891115"/>
                  <a:pt x="2426296" y="2862838"/>
                  <a:pt x="2417565" y="2837637"/>
                </a:cubicBezTo>
                <a:cubicBezTo>
                  <a:pt x="2408833" y="2812435"/>
                  <a:pt x="2396134" y="2790408"/>
                  <a:pt x="2379465" y="2771557"/>
                </a:cubicBezTo>
                <a:cubicBezTo>
                  <a:pt x="2362796" y="2752705"/>
                  <a:pt x="2342655" y="2737128"/>
                  <a:pt x="2319041" y="2724825"/>
                </a:cubicBezTo>
                <a:cubicBezTo>
                  <a:pt x="2295426" y="2712522"/>
                  <a:pt x="2272110" y="2704088"/>
                  <a:pt x="2249091" y="2699524"/>
                </a:cubicBezTo>
                <a:cubicBezTo>
                  <a:pt x="2226072" y="2694960"/>
                  <a:pt x="2206328" y="2691983"/>
                  <a:pt x="2189857" y="2690595"/>
                </a:cubicBezTo>
                <a:cubicBezTo>
                  <a:pt x="2173388" y="2689205"/>
                  <a:pt x="2156024" y="2688511"/>
                  <a:pt x="2137768" y="2688511"/>
                </a:cubicBezTo>
                <a:close/>
                <a:moveTo>
                  <a:pt x="1359099" y="2688511"/>
                </a:moveTo>
                <a:cubicBezTo>
                  <a:pt x="1346002" y="2688511"/>
                  <a:pt x="1334989" y="2692380"/>
                  <a:pt x="1326059" y="2700120"/>
                </a:cubicBezTo>
                <a:cubicBezTo>
                  <a:pt x="1317129" y="2707858"/>
                  <a:pt x="1312664" y="2720459"/>
                  <a:pt x="1312664" y="2737922"/>
                </a:cubicBezTo>
                <a:lnTo>
                  <a:pt x="1312664" y="3409434"/>
                </a:lnTo>
                <a:cubicBezTo>
                  <a:pt x="1312664" y="3426897"/>
                  <a:pt x="1317129" y="3439497"/>
                  <a:pt x="1326059" y="3447236"/>
                </a:cubicBezTo>
                <a:cubicBezTo>
                  <a:pt x="1334989" y="3454975"/>
                  <a:pt x="1346002" y="3458845"/>
                  <a:pt x="1359099" y="3458845"/>
                </a:cubicBezTo>
                <a:lnTo>
                  <a:pt x="1746052" y="3458845"/>
                </a:lnTo>
                <a:cubicBezTo>
                  <a:pt x="1749624" y="3458845"/>
                  <a:pt x="1752898" y="3457754"/>
                  <a:pt x="1755875" y="3455571"/>
                </a:cubicBezTo>
                <a:cubicBezTo>
                  <a:pt x="1758851" y="3453388"/>
                  <a:pt x="1761332" y="3449915"/>
                  <a:pt x="1763316" y="3445153"/>
                </a:cubicBezTo>
                <a:cubicBezTo>
                  <a:pt x="1765301" y="3440390"/>
                  <a:pt x="1766789" y="3434140"/>
                  <a:pt x="1767781" y="3426400"/>
                </a:cubicBezTo>
                <a:cubicBezTo>
                  <a:pt x="1768773" y="3418661"/>
                  <a:pt x="1769269" y="3409037"/>
                  <a:pt x="1769269" y="3397528"/>
                </a:cubicBezTo>
                <a:cubicBezTo>
                  <a:pt x="1769269" y="3386019"/>
                  <a:pt x="1768773" y="3376394"/>
                  <a:pt x="1767781" y="3368655"/>
                </a:cubicBezTo>
                <a:cubicBezTo>
                  <a:pt x="1766789" y="3360916"/>
                  <a:pt x="1765301" y="3354665"/>
                  <a:pt x="1763316" y="3349903"/>
                </a:cubicBezTo>
                <a:cubicBezTo>
                  <a:pt x="1761332" y="3345141"/>
                  <a:pt x="1758851" y="3341668"/>
                  <a:pt x="1755875" y="3339485"/>
                </a:cubicBezTo>
                <a:cubicBezTo>
                  <a:pt x="1752898" y="3337302"/>
                  <a:pt x="1749624" y="3336211"/>
                  <a:pt x="1746052" y="3336211"/>
                </a:cubicBezTo>
                <a:lnTo>
                  <a:pt x="1468636" y="3336211"/>
                </a:lnTo>
                <a:lnTo>
                  <a:pt x="1468636" y="3118922"/>
                </a:lnTo>
                <a:lnTo>
                  <a:pt x="1701404" y="3118922"/>
                </a:lnTo>
                <a:cubicBezTo>
                  <a:pt x="1704976" y="3118922"/>
                  <a:pt x="1708250" y="3117929"/>
                  <a:pt x="1711227" y="3115945"/>
                </a:cubicBezTo>
                <a:cubicBezTo>
                  <a:pt x="1714203" y="3113961"/>
                  <a:pt x="1716684" y="3110687"/>
                  <a:pt x="1718668" y="3106122"/>
                </a:cubicBezTo>
                <a:cubicBezTo>
                  <a:pt x="1720652" y="3101558"/>
                  <a:pt x="1722140" y="3095506"/>
                  <a:pt x="1723133" y="3087965"/>
                </a:cubicBezTo>
                <a:cubicBezTo>
                  <a:pt x="1724125" y="3080425"/>
                  <a:pt x="1724621" y="3070900"/>
                  <a:pt x="1724621" y="3059390"/>
                </a:cubicBezTo>
                <a:cubicBezTo>
                  <a:pt x="1724621" y="3048278"/>
                  <a:pt x="1724125" y="3038852"/>
                  <a:pt x="1723133" y="3031113"/>
                </a:cubicBezTo>
                <a:cubicBezTo>
                  <a:pt x="1722140" y="3023374"/>
                  <a:pt x="1720652" y="3017223"/>
                  <a:pt x="1718668" y="3012659"/>
                </a:cubicBezTo>
                <a:cubicBezTo>
                  <a:pt x="1716684" y="3008095"/>
                  <a:pt x="1714203" y="3004721"/>
                  <a:pt x="1711227" y="3002538"/>
                </a:cubicBezTo>
                <a:cubicBezTo>
                  <a:pt x="1708250" y="3000356"/>
                  <a:pt x="1704976" y="2999264"/>
                  <a:pt x="1701404" y="2999264"/>
                </a:cubicBezTo>
                <a:lnTo>
                  <a:pt x="1468636" y="2999264"/>
                </a:lnTo>
                <a:lnTo>
                  <a:pt x="1468636" y="2811145"/>
                </a:lnTo>
                <a:lnTo>
                  <a:pt x="1743671" y="2811145"/>
                </a:lnTo>
                <a:cubicBezTo>
                  <a:pt x="1747243" y="2811145"/>
                  <a:pt x="1750418" y="2810054"/>
                  <a:pt x="1753196" y="2807871"/>
                </a:cubicBezTo>
                <a:cubicBezTo>
                  <a:pt x="1755974" y="2805688"/>
                  <a:pt x="1758355" y="2802216"/>
                  <a:pt x="1760340" y="2797453"/>
                </a:cubicBezTo>
                <a:cubicBezTo>
                  <a:pt x="1762324" y="2792691"/>
                  <a:pt x="1763812" y="2786440"/>
                  <a:pt x="1764804" y="2778701"/>
                </a:cubicBezTo>
                <a:cubicBezTo>
                  <a:pt x="1765797" y="2770962"/>
                  <a:pt x="1766293" y="2761536"/>
                  <a:pt x="1766293" y="2750423"/>
                </a:cubicBezTo>
                <a:cubicBezTo>
                  <a:pt x="1766293" y="2738517"/>
                  <a:pt x="1765797" y="2728694"/>
                  <a:pt x="1764804" y="2720955"/>
                </a:cubicBezTo>
                <a:cubicBezTo>
                  <a:pt x="1763812" y="2713216"/>
                  <a:pt x="1762324" y="2706866"/>
                  <a:pt x="1760340" y="2701905"/>
                </a:cubicBezTo>
                <a:cubicBezTo>
                  <a:pt x="1758355" y="2696944"/>
                  <a:pt x="1755974" y="2693472"/>
                  <a:pt x="1753196" y="2691487"/>
                </a:cubicBezTo>
                <a:cubicBezTo>
                  <a:pt x="1750418" y="2689503"/>
                  <a:pt x="1747243" y="2688511"/>
                  <a:pt x="1743671" y="2688511"/>
                </a:cubicBezTo>
                <a:close/>
                <a:moveTo>
                  <a:pt x="594122" y="2688511"/>
                </a:moveTo>
                <a:cubicBezTo>
                  <a:pt x="578247" y="2688511"/>
                  <a:pt x="565448" y="2693174"/>
                  <a:pt x="555725" y="2702501"/>
                </a:cubicBezTo>
                <a:cubicBezTo>
                  <a:pt x="546001" y="2711827"/>
                  <a:pt x="541140" y="2725817"/>
                  <a:pt x="541140" y="2744470"/>
                </a:cubicBezTo>
                <a:lnTo>
                  <a:pt x="541140" y="3438604"/>
                </a:lnTo>
                <a:cubicBezTo>
                  <a:pt x="541140" y="3442573"/>
                  <a:pt x="542429" y="3446046"/>
                  <a:pt x="545009" y="3449022"/>
                </a:cubicBezTo>
                <a:cubicBezTo>
                  <a:pt x="547589" y="3451999"/>
                  <a:pt x="551855" y="3454480"/>
                  <a:pt x="557808" y="3456464"/>
                </a:cubicBezTo>
                <a:cubicBezTo>
                  <a:pt x="563761" y="3458448"/>
                  <a:pt x="571798" y="3459937"/>
                  <a:pt x="581919" y="3460929"/>
                </a:cubicBezTo>
                <a:cubicBezTo>
                  <a:pt x="592039" y="3461921"/>
                  <a:pt x="604640" y="3462417"/>
                  <a:pt x="619721" y="3462417"/>
                </a:cubicBezTo>
                <a:cubicBezTo>
                  <a:pt x="635199" y="3462417"/>
                  <a:pt x="647899" y="3461921"/>
                  <a:pt x="657821" y="3460929"/>
                </a:cubicBezTo>
                <a:cubicBezTo>
                  <a:pt x="667743" y="3459937"/>
                  <a:pt x="675680" y="3458448"/>
                  <a:pt x="681633" y="3456464"/>
                </a:cubicBezTo>
                <a:cubicBezTo>
                  <a:pt x="687586" y="3454480"/>
                  <a:pt x="691754" y="3451999"/>
                  <a:pt x="694135" y="3449022"/>
                </a:cubicBezTo>
                <a:cubicBezTo>
                  <a:pt x="696516" y="3446046"/>
                  <a:pt x="697707" y="3442573"/>
                  <a:pt x="697707" y="3438604"/>
                </a:cubicBezTo>
                <a:lnTo>
                  <a:pt x="697707" y="2821861"/>
                </a:lnTo>
                <a:lnTo>
                  <a:pt x="985838" y="2821861"/>
                </a:lnTo>
                <a:lnTo>
                  <a:pt x="985838" y="3438604"/>
                </a:lnTo>
                <a:cubicBezTo>
                  <a:pt x="985838" y="3442573"/>
                  <a:pt x="987128" y="3446046"/>
                  <a:pt x="989708" y="3449022"/>
                </a:cubicBezTo>
                <a:cubicBezTo>
                  <a:pt x="992287" y="3451999"/>
                  <a:pt x="996454" y="3454480"/>
                  <a:pt x="1002209" y="3456464"/>
                </a:cubicBezTo>
                <a:cubicBezTo>
                  <a:pt x="1007964" y="3458448"/>
                  <a:pt x="1015901" y="3459937"/>
                  <a:pt x="1026022" y="3460929"/>
                </a:cubicBezTo>
                <a:cubicBezTo>
                  <a:pt x="1036142" y="3461921"/>
                  <a:pt x="1048941" y="3462417"/>
                  <a:pt x="1064419" y="3462417"/>
                </a:cubicBezTo>
                <a:cubicBezTo>
                  <a:pt x="1079500" y="3462417"/>
                  <a:pt x="1092002" y="3461921"/>
                  <a:pt x="1101924" y="3460929"/>
                </a:cubicBezTo>
                <a:cubicBezTo>
                  <a:pt x="1111846" y="3459937"/>
                  <a:pt x="1119783" y="3458448"/>
                  <a:pt x="1125736" y="3456464"/>
                </a:cubicBezTo>
                <a:cubicBezTo>
                  <a:pt x="1131690" y="3454480"/>
                  <a:pt x="1135956" y="3451999"/>
                  <a:pt x="1138536" y="3449022"/>
                </a:cubicBezTo>
                <a:cubicBezTo>
                  <a:pt x="1141115" y="3446046"/>
                  <a:pt x="1142405" y="3442573"/>
                  <a:pt x="1142405" y="3438604"/>
                </a:cubicBezTo>
                <a:lnTo>
                  <a:pt x="1142405" y="2744470"/>
                </a:lnTo>
                <a:cubicBezTo>
                  <a:pt x="1142405" y="2725817"/>
                  <a:pt x="1137544" y="2711827"/>
                  <a:pt x="1127820" y="2702501"/>
                </a:cubicBezTo>
                <a:cubicBezTo>
                  <a:pt x="1118097" y="2693174"/>
                  <a:pt x="1105297" y="2688511"/>
                  <a:pt x="1089423" y="2688511"/>
                </a:cubicBezTo>
                <a:close/>
                <a:moveTo>
                  <a:pt x="7099102" y="2686130"/>
                </a:moveTo>
                <a:cubicBezTo>
                  <a:pt x="7084814" y="2686130"/>
                  <a:pt x="7073106" y="2686626"/>
                  <a:pt x="7063978" y="2687618"/>
                </a:cubicBezTo>
                <a:cubicBezTo>
                  <a:pt x="7054850" y="2688610"/>
                  <a:pt x="7047508" y="2690297"/>
                  <a:pt x="7041952" y="2692678"/>
                </a:cubicBezTo>
                <a:cubicBezTo>
                  <a:pt x="7036396" y="2695059"/>
                  <a:pt x="7032427" y="2697837"/>
                  <a:pt x="7030045" y="2701012"/>
                </a:cubicBezTo>
                <a:cubicBezTo>
                  <a:pt x="7027664" y="2704187"/>
                  <a:pt x="7026473" y="2707759"/>
                  <a:pt x="7026473" y="2711728"/>
                </a:cubicBezTo>
                <a:lnTo>
                  <a:pt x="7026473" y="3073083"/>
                </a:lnTo>
                <a:cubicBezTo>
                  <a:pt x="7026473" y="3100467"/>
                  <a:pt x="7026771" y="3129240"/>
                  <a:pt x="7027366" y="3159403"/>
                </a:cubicBezTo>
                <a:cubicBezTo>
                  <a:pt x="7027962" y="3189566"/>
                  <a:pt x="7028855" y="3218538"/>
                  <a:pt x="7030045" y="3246319"/>
                </a:cubicBezTo>
                <a:lnTo>
                  <a:pt x="7029450" y="3246319"/>
                </a:lnTo>
                <a:cubicBezTo>
                  <a:pt x="7022306" y="3230444"/>
                  <a:pt x="7014964" y="3214568"/>
                  <a:pt x="7007423" y="3198694"/>
                </a:cubicBezTo>
                <a:cubicBezTo>
                  <a:pt x="6999883" y="3182819"/>
                  <a:pt x="6992144" y="3166646"/>
                  <a:pt x="6984206" y="3150176"/>
                </a:cubicBezTo>
                <a:cubicBezTo>
                  <a:pt x="6976269" y="3133705"/>
                  <a:pt x="6968033" y="3117235"/>
                  <a:pt x="6959501" y="3100765"/>
                </a:cubicBezTo>
                <a:cubicBezTo>
                  <a:pt x="6950968" y="3084295"/>
                  <a:pt x="6942336" y="3067527"/>
                  <a:pt x="6933605" y="3050461"/>
                </a:cubicBezTo>
                <a:lnTo>
                  <a:pt x="6783586" y="2768878"/>
                </a:lnTo>
                <a:cubicBezTo>
                  <a:pt x="6776045" y="2753400"/>
                  <a:pt x="6768703" y="2740402"/>
                  <a:pt x="6761559" y="2729885"/>
                </a:cubicBezTo>
                <a:cubicBezTo>
                  <a:pt x="6754416" y="2719368"/>
                  <a:pt x="6746776" y="2711133"/>
                  <a:pt x="6738640" y="2705180"/>
                </a:cubicBezTo>
                <a:cubicBezTo>
                  <a:pt x="6730504" y="2699226"/>
                  <a:pt x="6721276" y="2694960"/>
                  <a:pt x="6710958" y="2692380"/>
                </a:cubicBezTo>
                <a:cubicBezTo>
                  <a:pt x="6700639" y="2689801"/>
                  <a:pt x="6687939" y="2688511"/>
                  <a:pt x="6672858" y="2688511"/>
                </a:cubicBezTo>
                <a:lnTo>
                  <a:pt x="6588919" y="2688511"/>
                </a:lnTo>
                <a:cubicBezTo>
                  <a:pt x="6573044" y="2688511"/>
                  <a:pt x="6559649" y="2693174"/>
                  <a:pt x="6548735" y="2702501"/>
                </a:cubicBezTo>
                <a:cubicBezTo>
                  <a:pt x="6537821" y="2711827"/>
                  <a:pt x="6532364" y="2725817"/>
                  <a:pt x="6532364" y="2744470"/>
                </a:cubicBezTo>
                <a:lnTo>
                  <a:pt x="6532364" y="3436818"/>
                </a:lnTo>
                <a:cubicBezTo>
                  <a:pt x="6532364" y="3440787"/>
                  <a:pt x="6533356" y="3444359"/>
                  <a:pt x="6535341" y="3447534"/>
                </a:cubicBezTo>
                <a:cubicBezTo>
                  <a:pt x="6537325" y="3450709"/>
                  <a:pt x="6540897" y="3453388"/>
                  <a:pt x="6546056" y="3455571"/>
                </a:cubicBezTo>
                <a:cubicBezTo>
                  <a:pt x="6551216" y="3457754"/>
                  <a:pt x="6558360" y="3459440"/>
                  <a:pt x="6567488" y="3460631"/>
                </a:cubicBezTo>
                <a:cubicBezTo>
                  <a:pt x="6576615" y="3461822"/>
                  <a:pt x="6588125" y="3462417"/>
                  <a:pt x="6602016" y="3462417"/>
                </a:cubicBezTo>
                <a:cubicBezTo>
                  <a:pt x="6616303" y="3462417"/>
                  <a:pt x="6628011" y="3461822"/>
                  <a:pt x="6637139" y="3460631"/>
                </a:cubicBezTo>
                <a:cubicBezTo>
                  <a:pt x="6646267" y="3459440"/>
                  <a:pt x="6653510" y="3457754"/>
                  <a:pt x="6658868" y="3455571"/>
                </a:cubicBezTo>
                <a:cubicBezTo>
                  <a:pt x="6664226" y="3453388"/>
                  <a:pt x="6667996" y="3450709"/>
                  <a:pt x="6670179" y="3447534"/>
                </a:cubicBezTo>
                <a:cubicBezTo>
                  <a:pt x="6672362" y="3444359"/>
                  <a:pt x="6673453" y="3440787"/>
                  <a:pt x="6673453" y="3436818"/>
                </a:cubicBezTo>
                <a:lnTo>
                  <a:pt x="6673453" y="3033792"/>
                </a:lnTo>
                <a:cubicBezTo>
                  <a:pt x="6673453" y="3003629"/>
                  <a:pt x="6673056" y="2974360"/>
                  <a:pt x="6672263" y="2945983"/>
                </a:cubicBezTo>
                <a:cubicBezTo>
                  <a:pt x="6671469" y="2917607"/>
                  <a:pt x="6670278" y="2889131"/>
                  <a:pt x="6668691" y="2860556"/>
                </a:cubicBezTo>
                <a:lnTo>
                  <a:pt x="6669881" y="2860556"/>
                </a:lnTo>
                <a:cubicBezTo>
                  <a:pt x="6679009" y="2883972"/>
                  <a:pt x="6689328" y="2908082"/>
                  <a:pt x="6700838" y="2932887"/>
                </a:cubicBezTo>
                <a:cubicBezTo>
                  <a:pt x="6712347" y="2957692"/>
                  <a:pt x="6723658" y="2980809"/>
                  <a:pt x="6734770" y="3002240"/>
                </a:cubicBezTo>
                <a:lnTo>
                  <a:pt x="6926461" y="3362404"/>
                </a:lnTo>
                <a:cubicBezTo>
                  <a:pt x="6936383" y="3382248"/>
                  <a:pt x="6945313" y="3398421"/>
                  <a:pt x="6953250" y="3410922"/>
                </a:cubicBezTo>
                <a:cubicBezTo>
                  <a:pt x="6961187" y="3423424"/>
                  <a:pt x="6969423" y="3433346"/>
                  <a:pt x="6977955" y="3440688"/>
                </a:cubicBezTo>
                <a:cubicBezTo>
                  <a:pt x="6986488" y="3448030"/>
                  <a:pt x="6995815" y="3453090"/>
                  <a:pt x="7005935" y="3455868"/>
                </a:cubicBezTo>
                <a:cubicBezTo>
                  <a:pt x="7016055" y="3458647"/>
                  <a:pt x="7028061" y="3460036"/>
                  <a:pt x="7041952" y="3460036"/>
                </a:cubicBezTo>
                <a:lnTo>
                  <a:pt x="7108627" y="3460036"/>
                </a:lnTo>
                <a:cubicBezTo>
                  <a:pt x="7116167" y="3460036"/>
                  <a:pt x="7123609" y="3458944"/>
                  <a:pt x="7130951" y="3456761"/>
                </a:cubicBezTo>
                <a:cubicBezTo>
                  <a:pt x="7138293" y="3454579"/>
                  <a:pt x="7144643" y="3451106"/>
                  <a:pt x="7150001" y="3446343"/>
                </a:cubicBezTo>
                <a:cubicBezTo>
                  <a:pt x="7155359" y="3441581"/>
                  <a:pt x="7159625" y="3435628"/>
                  <a:pt x="7162800" y="3428484"/>
                </a:cubicBezTo>
                <a:cubicBezTo>
                  <a:pt x="7165975" y="3421341"/>
                  <a:pt x="7167563" y="3413204"/>
                  <a:pt x="7167563" y="3404076"/>
                </a:cubicBezTo>
                <a:lnTo>
                  <a:pt x="7167563" y="2711728"/>
                </a:lnTo>
                <a:cubicBezTo>
                  <a:pt x="7167563" y="2707759"/>
                  <a:pt x="7166570" y="2704187"/>
                  <a:pt x="7164586" y="2701012"/>
                </a:cubicBezTo>
                <a:cubicBezTo>
                  <a:pt x="7162602" y="2697837"/>
                  <a:pt x="7159129" y="2695059"/>
                  <a:pt x="7154168" y="2692678"/>
                </a:cubicBezTo>
                <a:cubicBezTo>
                  <a:pt x="7149207" y="2690297"/>
                  <a:pt x="7142162" y="2688610"/>
                  <a:pt x="7133034" y="2687618"/>
                </a:cubicBezTo>
                <a:cubicBezTo>
                  <a:pt x="7123906" y="2686626"/>
                  <a:pt x="7112596" y="2686130"/>
                  <a:pt x="7099102" y="2686130"/>
                </a:cubicBezTo>
                <a:close/>
                <a:moveTo>
                  <a:pt x="5280422" y="2684939"/>
                </a:moveTo>
                <a:cubicBezTo>
                  <a:pt x="5260181" y="2684939"/>
                  <a:pt x="5243910" y="2685237"/>
                  <a:pt x="5231607" y="2685832"/>
                </a:cubicBezTo>
                <a:cubicBezTo>
                  <a:pt x="5219304" y="2686427"/>
                  <a:pt x="5209580" y="2687816"/>
                  <a:pt x="5202436" y="2689999"/>
                </a:cubicBezTo>
                <a:cubicBezTo>
                  <a:pt x="5195292" y="2692182"/>
                  <a:pt x="5190133" y="2695357"/>
                  <a:pt x="5186958" y="2699524"/>
                </a:cubicBezTo>
                <a:cubicBezTo>
                  <a:pt x="5183784" y="2703691"/>
                  <a:pt x="5181204" y="2709148"/>
                  <a:pt x="5179219" y="2715895"/>
                </a:cubicBezTo>
                <a:lnTo>
                  <a:pt x="4951214" y="3398718"/>
                </a:lnTo>
                <a:cubicBezTo>
                  <a:pt x="4946452" y="3413006"/>
                  <a:pt x="4943376" y="3424317"/>
                  <a:pt x="4941987" y="3432651"/>
                </a:cubicBezTo>
                <a:cubicBezTo>
                  <a:pt x="4940598" y="3440986"/>
                  <a:pt x="4941987" y="3447336"/>
                  <a:pt x="4946154" y="3451701"/>
                </a:cubicBezTo>
                <a:cubicBezTo>
                  <a:pt x="4950321" y="3456067"/>
                  <a:pt x="4957465" y="3458944"/>
                  <a:pt x="4967585" y="3460333"/>
                </a:cubicBezTo>
                <a:cubicBezTo>
                  <a:pt x="4977706" y="3461722"/>
                  <a:pt x="4992092" y="3462417"/>
                  <a:pt x="5010746" y="3462417"/>
                </a:cubicBezTo>
                <a:cubicBezTo>
                  <a:pt x="5028208" y="3462417"/>
                  <a:pt x="5042198" y="3462020"/>
                  <a:pt x="5052715" y="3461226"/>
                </a:cubicBezTo>
                <a:cubicBezTo>
                  <a:pt x="5063232" y="3460433"/>
                  <a:pt x="5071269" y="3459044"/>
                  <a:pt x="5076825" y="3457059"/>
                </a:cubicBezTo>
                <a:cubicBezTo>
                  <a:pt x="5082382" y="3455075"/>
                  <a:pt x="5086350" y="3452197"/>
                  <a:pt x="5088732" y="3448427"/>
                </a:cubicBezTo>
                <a:cubicBezTo>
                  <a:pt x="5091113" y="3444657"/>
                  <a:pt x="5093097" y="3439994"/>
                  <a:pt x="5094685" y="3434437"/>
                </a:cubicBezTo>
                <a:lnTo>
                  <a:pt x="5278041" y="2838530"/>
                </a:lnTo>
                <a:lnTo>
                  <a:pt x="5279232" y="2838530"/>
                </a:lnTo>
                <a:lnTo>
                  <a:pt x="5463779" y="3436223"/>
                </a:lnTo>
                <a:cubicBezTo>
                  <a:pt x="5465366" y="3441779"/>
                  <a:pt x="5467052" y="3446244"/>
                  <a:pt x="5468838" y="3449618"/>
                </a:cubicBezTo>
                <a:cubicBezTo>
                  <a:pt x="5470624" y="3452991"/>
                  <a:pt x="5474394" y="3455670"/>
                  <a:pt x="5480149" y="3457654"/>
                </a:cubicBezTo>
                <a:cubicBezTo>
                  <a:pt x="5485904" y="3459639"/>
                  <a:pt x="5494238" y="3460929"/>
                  <a:pt x="5505152" y="3461524"/>
                </a:cubicBezTo>
                <a:cubicBezTo>
                  <a:pt x="5516066" y="3462119"/>
                  <a:pt x="5531247" y="3462417"/>
                  <a:pt x="5550694" y="3462417"/>
                </a:cubicBezTo>
                <a:cubicBezTo>
                  <a:pt x="5572522" y="3462417"/>
                  <a:pt x="5589389" y="3461921"/>
                  <a:pt x="5601295" y="3460929"/>
                </a:cubicBezTo>
                <a:cubicBezTo>
                  <a:pt x="5613202" y="3459937"/>
                  <a:pt x="5621338" y="3457258"/>
                  <a:pt x="5625703" y="3452892"/>
                </a:cubicBezTo>
                <a:cubicBezTo>
                  <a:pt x="5630069" y="3448526"/>
                  <a:pt x="5631557" y="3442176"/>
                  <a:pt x="5630168" y="3433842"/>
                </a:cubicBezTo>
                <a:cubicBezTo>
                  <a:pt x="5628779" y="3425508"/>
                  <a:pt x="5625902" y="3414197"/>
                  <a:pt x="5621536" y="3399909"/>
                </a:cubicBezTo>
                <a:lnTo>
                  <a:pt x="5394722" y="2717681"/>
                </a:lnTo>
                <a:cubicBezTo>
                  <a:pt x="5393134" y="2712919"/>
                  <a:pt x="5391448" y="2708652"/>
                  <a:pt x="5389662" y="2704882"/>
                </a:cubicBezTo>
                <a:cubicBezTo>
                  <a:pt x="5387876" y="2701112"/>
                  <a:pt x="5385297" y="2698036"/>
                  <a:pt x="5381923" y="2695655"/>
                </a:cubicBezTo>
                <a:cubicBezTo>
                  <a:pt x="5378550" y="2693273"/>
                  <a:pt x="5374382" y="2691388"/>
                  <a:pt x="5369421" y="2689999"/>
                </a:cubicBezTo>
                <a:cubicBezTo>
                  <a:pt x="5364461" y="2688610"/>
                  <a:pt x="5358011" y="2687519"/>
                  <a:pt x="5350073" y="2686725"/>
                </a:cubicBezTo>
                <a:cubicBezTo>
                  <a:pt x="5342136" y="2685931"/>
                  <a:pt x="5332413" y="2685435"/>
                  <a:pt x="5320903" y="2685237"/>
                </a:cubicBezTo>
                <a:cubicBezTo>
                  <a:pt x="5309394" y="2685038"/>
                  <a:pt x="5295900" y="2684939"/>
                  <a:pt x="5280422" y="2684939"/>
                </a:cubicBezTo>
                <a:close/>
                <a:moveTo>
                  <a:pt x="4556522" y="2684939"/>
                </a:moveTo>
                <a:cubicBezTo>
                  <a:pt x="4536281" y="2684939"/>
                  <a:pt x="4520009" y="2685237"/>
                  <a:pt x="4507706" y="2685832"/>
                </a:cubicBezTo>
                <a:cubicBezTo>
                  <a:pt x="4495403" y="2686427"/>
                  <a:pt x="4485680" y="2687816"/>
                  <a:pt x="4478536" y="2689999"/>
                </a:cubicBezTo>
                <a:cubicBezTo>
                  <a:pt x="4471392" y="2692182"/>
                  <a:pt x="4466233" y="2695357"/>
                  <a:pt x="4463058" y="2699524"/>
                </a:cubicBezTo>
                <a:cubicBezTo>
                  <a:pt x="4459883" y="2703691"/>
                  <a:pt x="4457303" y="2709148"/>
                  <a:pt x="4455320" y="2715895"/>
                </a:cubicBezTo>
                <a:lnTo>
                  <a:pt x="4227314" y="3398718"/>
                </a:lnTo>
                <a:cubicBezTo>
                  <a:pt x="4222552" y="3413006"/>
                  <a:pt x="4219476" y="3424317"/>
                  <a:pt x="4218087" y="3432651"/>
                </a:cubicBezTo>
                <a:cubicBezTo>
                  <a:pt x="4216698" y="3440986"/>
                  <a:pt x="4218087" y="3447336"/>
                  <a:pt x="4222254" y="3451701"/>
                </a:cubicBezTo>
                <a:cubicBezTo>
                  <a:pt x="4226421" y="3456067"/>
                  <a:pt x="4233565" y="3458944"/>
                  <a:pt x="4243685" y="3460333"/>
                </a:cubicBezTo>
                <a:cubicBezTo>
                  <a:pt x="4253806" y="3461722"/>
                  <a:pt x="4268192" y="3462417"/>
                  <a:pt x="4286846" y="3462417"/>
                </a:cubicBezTo>
                <a:cubicBezTo>
                  <a:pt x="4304308" y="3462417"/>
                  <a:pt x="4318299" y="3462020"/>
                  <a:pt x="4328815" y="3461226"/>
                </a:cubicBezTo>
                <a:cubicBezTo>
                  <a:pt x="4339332" y="3460433"/>
                  <a:pt x="4347369" y="3459044"/>
                  <a:pt x="4352926" y="3457059"/>
                </a:cubicBezTo>
                <a:cubicBezTo>
                  <a:pt x="4358482" y="3455075"/>
                  <a:pt x="4362450" y="3452197"/>
                  <a:pt x="4364831" y="3448427"/>
                </a:cubicBezTo>
                <a:cubicBezTo>
                  <a:pt x="4367213" y="3444657"/>
                  <a:pt x="4369197" y="3439994"/>
                  <a:pt x="4370785" y="3434437"/>
                </a:cubicBezTo>
                <a:lnTo>
                  <a:pt x="4554141" y="2838530"/>
                </a:lnTo>
                <a:lnTo>
                  <a:pt x="4555331" y="2838530"/>
                </a:lnTo>
                <a:lnTo>
                  <a:pt x="4739878" y="3436223"/>
                </a:lnTo>
                <a:cubicBezTo>
                  <a:pt x="4741466" y="3441779"/>
                  <a:pt x="4743153" y="3446244"/>
                  <a:pt x="4744939" y="3449618"/>
                </a:cubicBezTo>
                <a:cubicBezTo>
                  <a:pt x="4746725" y="3452991"/>
                  <a:pt x="4750495" y="3455670"/>
                  <a:pt x="4756250" y="3457654"/>
                </a:cubicBezTo>
                <a:cubicBezTo>
                  <a:pt x="4762004" y="3459639"/>
                  <a:pt x="4770338" y="3460929"/>
                  <a:pt x="4781253" y="3461524"/>
                </a:cubicBezTo>
                <a:cubicBezTo>
                  <a:pt x="4792167" y="3462119"/>
                  <a:pt x="4807347" y="3462417"/>
                  <a:pt x="4826794" y="3462417"/>
                </a:cubicBezTo>
                <a:cubicBezTo>
                  <a:pt x="4848622" y="3462417"/>
                  <a:pt x="4865489" y="3461921"/>
                  <a:pt x="4877396" y="3460929"/>
                </a:cubicBezTo>
                <a:cubicBezTo>
                  <a:pt x="4889302" y="3459937"/>
                  <a:pt x="4897438" y="3457258"/>
                  <a:pt x="4901803" y="3452892"/>
                </a:cubicBezTo>
                <a:cubicBezTo>
                  <a:pt x="4906169" y="3448526"/>
                  <a:pt x="4907657" y="3442176"/>
                  <a:pt x="4906268" y="3433842"/>
                </a:cubicBezTo>
                <a:cubicBezTo>
                  <a:pt x="4904879" y="3425508"/>
                  <a:pt x="4902002" y="3414197"/>
                  <a:pt x="4897636" y="3399909"/>
                </a:cubicBezTo>
                <a:lnTo>
                  <a:pt x="4670822" y="2717681"/>
                </a:lnTo>
                <a:cubicBezTo>
                  <a:pt x="4669235" y="2712919"/>
                  <a:pt x="4667548" y="2708652"/>
                  <a:pt x="4665762" y="2704882"/>
                </a:cubicBezTo>
                <a:cubicBezTo>
                  <a:pt x="4663976" y="2701112"/>
                  <a:pt x="4661396" y="2698036"/>
                  <a:pt x="4658023" y="2695655"/>
                </a:cubicBezTo>
                <a:cubicBezTo>
                  <a:pt x="4654650" y="2693273"/>
                  <a:pt x="4650482" y="2691388"/>
                  <a:pt x="4645521" y="2689999"/>
                </a:cubicBezTo>
                <a:cubicBezTo>
                  <a:pt x="4640560" y="2688610"/>
                  <a:pt x="4634111" y="2687519"/>
                  <a:pt x="4626174" y="2686725"/>
                </a:cubicBezTo>
                <a:cubicBezTo>
                  <a:pt x="4618236" y="2685931"/>
                  <a:pt x="4608513" y="2685435"/>
                  <a:pt x="4597003" y="2685237"/>
                </a:cubicBezTo>
                <a:cubicBezTo>
                  <a:pt x="4585494" y="2685038"/>
                  <a:pt x="4572000" y="2684939"/>
                  <a:pt x="4556522" y="2684939"/>
                </a:cubicBezTo>
                <a:close/>
                <a:moveTo>
                  <a:pt x="3820716" y="2684939"/>
                </a:moveTo>
                <a:cubicBezTo>
                  <a:pt x="3800475" y="2684939"/>
                  <a:pt x="3784204" y="2685237"/>
                  <a:pt x="3771901" y="2685832"/>
                </a:cubicBezTo>
                <a:cubicBezTo>
                  <a:pt x="3759597" y="2686427"/>
                  <a:pt x="3749973" y="2687816"/>
                  <a:pt x="3743028" y="2689999"/>
                </a:cubicBezTo>
                <a:cubicBezTo>
                  <a:pt x="3736083" y="2692182"/>
                  <a:pt x="3731023" y="2695357"/>
                  <a:pt x="3727847" y="2699524"/>
                </a:cubicBezTo>
                <a:cubicBezTo>
                  <a:pt x="3724672" y="2703691"/>
                  <a:pt x="3721894" y="2709148"/>
                  <a:pt x="3719513" y="2715895"/>
                </a:cubicBezTo>
                <a:lnTo>
                  <a:pt x="3481983" y="3399314"/>
                </a:lnTo>
                <a:cubicBezTo>
                  <a:pt x="3477220" y="3413204"/>
                  <a:pt x="3474244" y="3424317"/>
                  <a:pt x="3473054" y="3432651"/>
                </a:cubicBezTo>
                <a:cubicBezTo>
                  <a:pt x="3471863" y="3440986"/>
                  <a:pt x="3473252" y="3447435"/>
                  <a:pt x="3477220" y="3451999"/>
                </a:cubicBezTo>
                <a:cubicBezTo>
                  <a:pt x="3481190" y="3456563"/>
                  <a:pt x="3488333" y="3459440"/>
                  <a:pt x="3498652" y="3460631"/>
                </a:cubicBezTo>
                <a:cubicBezTo>
                  <a:pt x="3508971" y="3461822"/>
                  <a:pt x="3523258" y="3462417"/>
                  <a:pt x="3541514" y="3462417"/>
                </a:cubicBezTo>
                <a:cubicBezTo>
                  <a:pt x="3558580" y="3462417"/>
                  <a:pt x="3572372" y="3462020"/>
                  <a:pt x="3582889" y="3461226"/>
                </a:cubicBezTo>
                <a:cubicBezTo>
                  <a:pt x="3593406" y="3460433"/>
                  <a:pt x="3601542" y="3458944"/>
                  <a:pt x="3607297" y="3456761"/>
                </a:cubicBezTo>
                <a:cubicBezTo>
                  <a:pt x="3613051" y="3454579"/>
                  <a:pt x="3617219" y="3451602"/>
                  <a:pt x="3619798" y="3447832"/>
                </a:cubicBezTo>
                <a:cubicBezTo>
                  <a:pt x="3622378" y="3444062"/>
                  <a:pt x="3624462" y="3439398"/>
                  <a:pt x="3626049" y="3433842"/>
                </a:cubicBezTo>
                <a:lnTo>
                  <a:pt x="3674865" y="3283228"/>
                </a:lnTo>
                <a:lnTo>
                  <a:pt x="3964186" y="3283228"/>
                </a:lnTo>
                <a:lnTo>
                  <a:pt x="4015979" y="3438009"/>
                </a:lnTo>
                <a:cubicBezTo>
                  <a:pt x="4017566" y="3443169"/>
                  <a:pt x="4019550" y="3447336"/>
                  <a:pt x="4021931" y="3450511"/>
                </a:cubicBezTo>
                <a:cubicBezTo>
                  <a:pt x="4024313" y="3453686"/>
                  <a:pt x="4028480" y="3456166"/>
                  <a:pt x="4034433" y="3457952"/>
                </a:cubicBezTo>
                <a:cubicBezTo>
                  <a:pt x="4040386" y="3459738"/>
                  <a:pt x="4049018" y="3460929"/>
                  <a:pt x="4060329" y="3461524"/>
                </a:cubicBezTo>
                <a:cubicBezTo>
                  <a:pt x="4071640" y="3462119"/>
                  <a:pt x="4087416" y="3462417"/>
                  <a:pt x="4107657" y="3462417"/>
                </a:cubicBezTo>
                <a:cubicBezTo>
                  <a:pt x="4127103" y="3462417"/>
                  <a:pt x="4142383" y="3461921"/>
                  <a:pt x="4153496" y="3460929"/>
                </a:cubicBezTo>
                <a:cubicBezTo>
                  <a:pt x="4164608" y="3459937"/>
                  <a:pt x="4172347" y="3457357"/>
                  <a:pt x="4176713" y="3453190"/>
                </a:cubicBezTo>
                <a:cubicBezTo>
                  <a:pt x="4181078" y="3449022"/>
                  <a:pt x="4182667" y="3442772"/>
                  <a:pt x="4181475" y="3434437"/>
                </a:cubicBezTo>
                <a:cubicBezTo>
                  <a:pt x="4180285" y="3426103"/>
                  <a:pt x="4177308" y="3414792"/>
                  <a:pt x="4172545" y="3400504"/>
                </a:cubicBezTo>
                <a:lnTo>
                  <a:pt x="3934421" y="2717681"/>
                </a:lnTo>
                <a:cubicBezTo>
                  <a:pt x="3932039" y="2710140"/>
                  <a:pt x="3929162" y="2704187"/>
                  <a:pt x="3925789" y="2699822"/>
                </a:cubicBezTo>
                <a:cubicBezTo>
                  <a:pt x="3922415" y="2695456"/>
                  <a:pt x="3916859" y="2692182"/>
                  <a:pt x="3909120" y="2689999"/>
                </a:cubicBezTo>
                <a:cubicBezTo>
                  <a:pt x="3901381" y="2687816"/>
                  <a:pt x="3890566" y="2686427"/>
                  <a:pt x="3876675" y="2685832"/>
                </a:cubicBezTo>
                <a:cubicBezTo>
                  <a:pt x="3862785" y="2685237"/>
                  <a:pt x="3844132" y="2684939"/>
                  <a:pt x="3820716" y="2684939"/>
                </a:cubicBezTo>
                <a:close/>
                <a:moveTo>
                  <a:pt x="2629495" y="2684939"/>
                </a:moveTo>
                <a:cubicBezTo>
                  <a:pt x="2614415" y="2684939"/>
                  <a:pt x="2601914" y="2685534"/>
                  <a:pt x="2591991" y="2686725"/>
                </a:cubicBezTo>
                <a:cubicBezTo>
                  <a:pt x="2582069" y="2687916"/>
                  <a:pt x="2574032" y="2689503"/>
                  <a:pt x="2567881" y="2691487"/>
                </a:cubicBezTo>
                <a:cubicBezTo>
                  <a:pt x="2561730" y="2693472"/>
                  <a:pt x="2557364" y="2696051"/>
                  <a:pt x="2554784" y="2699226"/>
                </a:cubicBezTo>
                <a:cubicBezTo>
                  <a:pt x="2552205" y="2702401"/>
                  <a:pt x="2550915" y="2705973"/>
                  <a:pt x="2550915" y="2709942"/>
                </a:cubicBezTo>
                <a:lnTo>
                  <a:pt x="2550915" y="3437414"/>
                </a:lnTo>
                <a:cubicBezTo>
                  <a:pt x="2550915" y="3441383"/>
                  <a:pt x="2552205" y="3444955"/>
                  <a:pt x="2554784" y="3448129"/>
                </a:cubicBezTo>
                <a:cubicBezTo>
                  <a:pt x="2557364" y="3451304"/>
                  <a:pt x="2561630" y="3453884"/>
                  <a:pt x="2567584" y="3455868"/>
                </a:cubicBezTo>
                <a:cubicBezTo>
                  <a:pt x="2573537" y="3457853"/>
                  <a:pt x="2581573" y="3459440"/>
                  <a:pt x="2591694" y="3460631"/>
                </a:cubicBezTo>
                <a:cubicBezTo>
                  <a:pt x="2601814" y="3461822"/>
                  <a:pt x="2614415" y="3462417"/>
                  <a:pt x="2629495" y="3462417"/>
                </a:cubicBezTo>
                <a:cubicBezTo>
                  <a:pt x="2644974" y="3462417"/>
                  <a:pt x="2657674" y="3461822"/>
                  <a:pt x="2667596" y="3460631"/>
                </a:cubicBezTo>
                <a:cubicBezTo>
                  <a:pt x="2677518" y="3459440"/>
                  <a:pt x="2685455" y="3457853"/>
                  <a:pt x="2691409" y="3455868"/>
                </a:cubicBezTo>
                <a:cubicBezTo>
                  <a:pt x="2697362" y="3453884"/>
                  <a:pt x="2701628" y="3451304"/>
                  <a:pt x="2704208" y="3448129"/>
                </a:cubicBezTo>
                <a:cubicBezTo>
                  <a:pt x="2706787" y="3444955"/>
                  <a:pt x="2708077" y="3441383"/>
                  <a:pt x="2708077" y="3437414"/>
                </a:cubicBezTo>
                <a:lnTo>
                  <a:pt x="2708077" y="2709942"/>
                </a:lnTo>
                <a:cubicBezTo>
                  <a:pt x="2708077" y="2705973"/>
                  <a:pt x="2706787" y="2702401"/>
                  <a:pt x="2704208" y="2699226"/>
                </a:cubicBezTo>
                <a:cubicBezTo>
                  <a:pt x="2701628" y="2696051"/>
                  <a:pt x="2697362" y="2693472"/>
                  <a:pt x="2691409" y="2691487"/>
                </a:cubicBezTo>
                <a:cubicBezTo>
                  <a:pt x="2685455" y="2689503"/>
                  <a:pt x="2677518" y="2687916"/>
                  <a:pt x="2667596" y="2686725"/>
                </a:cubicBezTo>
                <a:cubicBezTo>
                  <a:pt x="2657674" y="2685534"/>
                  <a:pt x="2644974" y="2684939"/>
                  <a:pt x="2629495" y="2684939"/>
                </a:cubicBezTo>
                <a:close/>
                <a:moveTo>
                  <a:pt x="6039445" y="2674819"/>
                </a:moveTo>
                <a:cubicBezTo>
                  <a:pt x="5978326" y="2674819"/>
                  <a:pt x="5924649" y="2684145"/>
                  <a:pt x="5878413" y="2702798"/>
                </a:cubicBezTo>
                <a:cubicBezTo>
                  <a:pt x="5832177" y="2721452"/>
                  <a:pt x="5793383" y="2748240"/>
                  <a:pt x="5762030" y="2783166"/>
                </a:cubicBezTo>
                <a:cubicBezTo>
                  <a:pt x="5730676" y="2818090"/>
                  <a:pt x="5707063" y="2860457"/>
                  <a:pt x="5691188" y="2910265"/>
                </a:cubicBezTo>
                <a:cubicBezTo>
                  <a:pt x="5675312" y="2960073"/>
                  <a:pt x="5667375" y="3016131"/>
                  <a:pt x="5667375" y="3078440"/>
                </a:cubicBezTo>
                <a:cubicBezTo>
                  <a:pt x="5667375" y="3146306"/>
                  <a:pt x="5674816" y="3205043"/>
                  <a:pt x="5689699" y="3254653"/>
                </a:cubicBezTo>
                <a:cubicBezTo>
                  <a:pt x="5704582" y="3304262"/>
                  <a:pt x="5726906" y="3345141"/>
                  <a:pt x="5756672" y="3377287"/>
                </a:cubicBezTo>
                <a:cubicBezTo>
                  <a:pt x="5786438" y="3409434"/>
                  <a:pt x="5823645" y="3433346"/>
                  <a:pt x="5868293" y="3449022"/>
                </a:cubicBezTo>
                <a:cubicBezTo>
                  <a:pt x="5912941" y="3464699"/>
                  <a:pt x="5965230" y="3472537"/>
                  <a:pt x="6025158" y="3472537"/>
                </a:cubicBezTo>
                <a:cubicBezTo>
                  <a:pt x="6085880" y="3472537"/>
                  <a:pt x="6139358" y="3463310"/>
                  <a:pt x="6185595" y="3444855"/>
                </a:cubicBezTo>
                <a:cubicBezTo>
                  <a:pt x="6231831" y="3426400"/>
                  <a:pt x="6270625" y="3399611"/>
                  <a:pt x="6301978" y="3364488"/>
                </a:cubicBezTo>
                <a:cubicBezTo>
                  <a:pt x="6333331" y="3329365"/>
                  <a:pt x="6356945" y="3286601"/>
                  <a:pt x="6372820" y="3236198"/>
                </a:cubicBezTo>
                <a:cubicBezTo>
                  <a:pt x="6388696" y="3185795"/>
                  <a:pt x="6396633" y="3128645"/>
                  <a:pt x="6396633" y="3064749"/>
                </a:cubicBezTo>
                <a:cubicBezTo>
                  <a:pt x="6396633" y="2998073"/>
                  <a:pt x="6388993" y="2940229"/>
                  <a:pt x="6373713" y="2891215"/>
                </a:cubicBezTo>
                <a:cubicBezTo>
                  <a:pt x="6358433" y="2842201"/>
                  <a:pt x="6335812" y="2801620"/>
                  <a:pt x="6305848" y="2769473"/>
                </a:cubicBezTo>
                <a:cubicBezTo>
                  <a:pt x="6275884" y="2737326"/>
                  <a:pt x="6238577" y="2713514"/>
                  <a:pt x="6193929" y="2698036"/>
                </a:cubicBezTo>
                <a:cubicBezTo>
                  <a:pt x="6149280" y="2682558"/>
                  <a:pt x="6097786" y="2674819"/>
                  <a:pt x="6039445" y="2674819"/>
                </a:cubicBezTo>
                <a:close/>
                <a:moveTo>
                  <a:pt x="1023343" y="1371680"/>
                </a:moveTo>
                <a:cubicBezTo>
                  <a:pt x="1061046" y="1373267"/>
                  <a:pt x="1093094" y="1380213"/>
                  <a:pt x="1119486" y="1392515"/>
                </a:cubicBezTo>
                <a:cubicBezTo>
                  <a:pt x="1145878" y="1404819"/>
                  <a:pt x="1167111" y="1421785"/>
                  <a:pt x="1183184" y="1443415"/>
                </a:cubicBezTo>
                <a:cubicBezTo>
                  <a:pt x="1199257" y="1465044"/>
                  <a:pt x="1210965" y="1490544"/>
                  <a:pt x="1218308" y="1519912"/>
                </a:cubicBezTo>
                <a:cubicBezTo>
                  <a:pt x="1225650" y="1549281"/>
                  <a:pt x="1229321" y="1582222"/>
                  <a:pt x="1229321" y="1618734"/>
                </a:cubicBezTo>
                <a:cubicBezTo>
                  <a:pt x="1229321" y="1652865"/>
                  <a:pt x="1225451" y="1684318"/>
                  <a:pt x="1217712" y="1713091"/>
                </a:cubicBezTo>
                <a:cubicBezTo>
                  <a:pt x="1209973" y="1741865"/>
                  <a:pt x="1197868" y="1766967"/>
                  <a:pt x="1181398" y="1788398"/>
                </a:cubicBezTo>
                <a:cubicBezTo>
                  <a:pt x="1164928" y="1809830"/>
                  <a:pt x="1143596" y="1826895"/>
                  <a:pt x="1117402" y="1839595"/>
                </a:cubicBezTo>
                <a:cubicBezTo>
                  <a:pt x="1091208" y="1852295"/>
                  <a:pt x="1059855" y="1859439"/>
                  <a:pt x="1023343" y="1861026"/>
                </a:cubicBezTo>
                <a:close/>
                <a:moveTo>
                  <a:pt x="867966" y="1371680"/>
                </a:moveTo>
                <a:lnTo>
                  <a:pt x="867966" y="1861026"/>
                </a:lnTo>
                <a:cubicBezTo>
                  <a:pt x="829866" y="1859439"/>
                  <a:pt x="797719" y="1852494"/>
                  <a:pt x="771525" y="1840190"/>
                </a:cubicBezTo>
                <a:cubicBezTo>
                  <a:pt x="745332" y="1827888"/>
                  <a:pt x="724099" y="1811119"/>
                  <a:pt x="707827" y="1789887"/>
                </a:cubicBezTo>
                <a:cubicBezTo>
                  <a:pt x="691555" y="1768654"/>
                  <a:pt x="679847" y="1743353"/>
                  <a:pt x="672704" y="1713984"/>
                </a:cubicBezTo>
                <a:cubicBezTo>
                  <a:pt x="665560" y="1684615"/>
                  <a:pt x="661988" y="1651476"/>
                  <a:pt x="661988" y="1614567"/>
                </a:cubicBezTo>
                <a:cubicBezTo>
                  <a:pt x="661988" y="1581627"/>
                  <a:pt x="665659" y="1550869"/>
                  <a:pt x="673001" y="1522294"/>
                </a:cubicBezTo>
                <a:cubicBezTo>
                  <a:pt x="680344" y="1493719"/>
                  <a:pt x="692150" y="1468517"/>
                  <a:pt x="708422" y="1446689"/>
                </a:cubicBezTo>
                <a:cubicBezTo>
                  <a:pt x="724694" y="1424861"/>
                  <a:pt x="745927" y="1407398"/>
                  <a:pt x="772121" y="1394302"/>
                </a:cubicBezTo>
                <a:cubicBezTo>
                  <a:pt x="798314" y="1381205"/>
                  <a:pt x="830263" y="1373664"/>
                  <a:pt x="867966" y="1371680"/>
                </a:cubicBezTo>
                <a:close/>
                <a:moveTo>
                  <a:pt x="4005263" y="1346081"/>
                </a:moveTo>
                <a:cubicBezTo>
                  <a:pt x="4043363" y="1346081"/>
                  <a:pt x="4075113" y="1352531"/>
                  <a:pt x="4100513" y="1365429"/>
                </a:cubicBezTo>
                <a:cubicBezTo>
                  <a:pt x="4125913" y="1378327"/>
                  <a:pt x="4146253" y="1396584"/>
                  <a:pt x="4161532" y="1420197"/>
                </a:cubicBezTo>
                <a:cubicBezTo>
                  <a:pt x="4176812" y="1443812"/>
                  <a:pt x="4187627" y="1472188"/>
                  <a:pt x="4193977" y="1505327"/>
                </a:cubicBezTo>
                <a:cubicBezTo>
                  <a:pt x="4200327" y="1538466"/>
                  <a:pt x="4203502" y="1575276"/>
                  <a:pt x="4203502" y="1615758"/>
                </a:cubicBezTo>
                <a:cubicBezTo>
                  <a:pt x="4203502" y="1652667"/>
                  <a:pt x="4200228" y="1687493"/>
                  <a:pt x="4193680" y="1720235"/>
                </a:cubicBezTo>
                <a:cubicBezTo>
                  <a:pt x="4187131" y="1752977"/>
                  <a:pt x="4175920" y="1781651"/>
                  <a:pt x="4160044" y="1806258"/>
                </a:cubicBezTo>
                <a:cubicBezTo>
                  <a:pt x="4144169" y="1830864"/>
                  <a:pt x="4123333" y="1850311"/>
                  <a:pt x="4097536" y="1864598"/>
                </a:cubicBezTo>
                <a:cubicBezTo>
                  <a:pt x="4071739" y="1878886"/>
                  <a:pt x="4039593" y="1886030"/>
                  <a:pt x="4001096" y="1886030"/>
                </a:cubicBezTo>
                <a:cubicBezTo>
                  <a:pt x="3962599" y="1886030"/>
                  <a:pt x="3930650" y="1879779"/>
                  <a:pt x="3905250" y="1867277"/>
                </a:cubicBezTo>
                <a:cubicBezTo>
                  <a:pt x="3879850" y="1854776"/>
                  <a:pt x="3859610" y="1836619"/>
                  <a:pt x="3844529" y="1812806"/>
                </a:cubicBezTo>
                <a:cubicBezTo>
                  <a:pt x="3829447" y="1788994"/>
                  <a:pt x="3818732" y="1760319"/>
                  <a:pt x="3812382" y="1726784"/>
                </a:cubicBezTo>
                <a:cubicBezTo>
                  <a:pt x="3806032" y="1693248"/>
                  <a:pt x="3802857" y="1655445"/>
                  <a:pt x="3802857" y="1613376"/>
                </a:cubicBezTo>
                <a:cubicBezTo>
                  <a:pt x="3802857" y="1577261"/>
                  <a:pt x="3806131" y="1543030"/>
                  <a:pt x="3812679" y="1510685"/>
                </a:cubicBezTo>
                <a:cubicBezTo>
                  <a:pt x="3819228" y="1478340"/>
                  <a:pt x="3830440" y="1450062"/>
                  <a:pt x="3846314" y="1425853"/>
                </a:cubicBezTo>
                <a:cubicBezTo>
                  <a:pt x="3862189" y="1401644"/>
                  <a:pt x="3883025" y="1382296"/>
                  <a:pt x="3908822" y="1367810"/>
                </a:cubicBezTo>
                <a:cubicBezTo>
                  <a:pt x="3934619" y="1353324"/>
                  <a:pt x="3966766" y="1346081"/>
                  <a:pt x="4005263" y="1346081"/>
                </a:cubicBezTo>
                <a:close/>
                <a:moveTo>
                  <a:pt x="2183607" y="1231186"/>
                </a:moveTo>
                <a:cubicBezTo>
                  <a:pt x="2167335" y="1231186"/>
                  <a:pt x="2155131" y="1235750"/>
                  <a:pt x="2146995" y="1244878"/>
                </a:cubicBezTo>
                <a:cubicBezTo>
                  <a:pt x="2138859" y="1254006"/>
                  <a:pt x="2134791" y="1267103"/>
                  <a:pt x="2134791" y="1284169"/>
                </a:cubicBezTo>
                <a:lnTo>
                  <a:pt x="2134791" y="1308576"/>
                </a:lnTo>
                <a:cubicBezTo>
                  <a:pt x="2134791" y="1320880"/>
                  <a:pt x="2135188" y="1331297"/>
                  <a:pt x="2135982" y="1339830"/>
                </a:cubicBezTo>
                <a:cubicBezTo>
                  <a:pt x="2136775" y="1348363"/>
                  <a:pt x="2138363" y="1356003"/>
                  <a:pt x="2140744" y="1362750"/>
                </a:cubicBezTo>
                <a:cubicBezTo>
                  <a:pt x="2143125" y="1369497"/>
                  <a:pt x="2146499" y="1376144"/>
                  <a:pt x="2150865" y="1382693"/>
                </a:cubicBezTo>
                <a:cubicBezTo>
                  <a:pt x="2155230" y="1389241"/>
                  <a:pt x="2161183" y="1396683"/>
                  <a:pt x="2168724" y="1405017"/>
                </a:cubicBezTo>
                <a:lnTo>
                  <a:pt x="2334221" y="1600280"/>
                </a:lnTo>
                <a:lnTo>
                  <a:pt x="2156818" y="1827094"/>
                </a:lnTo>
                <a:cubicBezTo>
                  <a:pt x="2148880" y="1837015"/>
                  <a:pt x="2142531" y="1845548"/>
                  <a:pt x="2137768" y="1852692"/>
                </a:cubicBezTo>
                <a:cubicBezTo>
                  <a:pt x="2133005" y="1859836"/>
                  <a:pt x="2129433" y="1866781"/>
                  <a:pt x="2127052" y="1873528"/>
                </a:cubicBezTo>
                <a:cubicBezTo>
                  <a:pt x="2124671" y="1880275"/>
                  <a:pt x="2122984" y="1887617"/>
                  <a:pt x="2121992" y="1895555"/>
                </a:cubicBezTo>
                <a:cubicBezTo>
                  <a:pt x="2121000" y="1903492"/>
                  <a:pt x="2120503" y="1912819"/>
                  <a:pt x="2120503" y="1923534"/>
                </a:cubicBezTo>
                <a:lnTo>
                  <a:pt x="2120503" y="1947942"/>
                </a:lnTo>
                <a:cubicBezTo>
                  <a:pt x="2120503" y="1965405"/>
                  <a:pt x="2124770" y="1978700"/>
                  <a:pt x="2133303" y="1987828"/>
                </a:cubicBezTo>
                <a:cubicBezTo>
                  <a:pt x="2141835" y="1996956"/>
                  <a:pt x="2154040" y="2001520"/>
                  <a:pt x="2169915" y="2001520"/>
                </a:cubicBezTo>
                <a:lnTo>
                  <a:pt x="2584252" y="2001520"/>
                </a:lnTo>
                <a:cubicBezTo>
                  <a:pt x="2587824" y="2001520"/>
                  <a:pt x="2591098" y="2000429"/>
                  <a:pt x="2594075" y="1998246"/>
                </a:cubicBezTo>
                <a:cubicBezTo>
                  <a:pt x="2597051" y="1996063"/>
                  <a:pt x="2599532" y="1992591"/>
                  <a:pt x="2601517" y="1987828"/>
                </a:cubicBezTo>
                <a:cubicBezTo>
                  <a:pt x="2603500" y="1983066"/>
                  <a:pt x="2604989" y="1976815"/>
                  <a:pt x="2605981" y="1969076"/>
                </a:cubicBezTo>
                <a:cubicBezTo>
                  <a:pt x="2606973" y="1961337"/>
                  <a:pt x="2607469" y="1951712"/>
                  <a:pt x="2607469" y="1940203"/>
                </a:cubicBezTo>
                <a:cubicBezTo>
                  <a:pt x="2607469" y="1928694"/>
                  <a:pt x="2606973" y="1919070"/>
                  <a:pt x="2605981" y="1911330"/>
                </a:cubicBezTo>
                <a:cubicBezTo>
                  <a:pt x="2604989" y="1903591"/>
                  <a:pt x="2603500" y="1897341"/>
                  <a:pt x="2601517" y="1892578"/>
                </a:cubicBezTo>
                <a:cubicBezTo>
                  <a:pt x="2599532" y="1887816"/>
                  <a:pt x="2597051" y="1884343"/>
                  <a:pt x="2594075" y="1882160"/>
                </a:cubicBezTo>
                <a:cubicBezTo>
                  <a:pt x="2591098" y="1879977"/>
                  <a:pt x="2587824" y="1878886"/>
                  <a:pt x="2584252" y="1878886"/>
                </a:cubicBezTo>
                <a:lnTo>
                  <a:pt x="2303860" y="1878886"/>
                </a:lnTo>
                <a:lnTo>
                  <a:pt x="2474714" y="1656239"/>
                </a:lnTo>
                <a:cubicBezTo>
                  <a:pt x="2479081" y="1650683"/>
                  <a:pt x="2482652" y="1645920"/>
                  <a:pt x="2485430" y="1641951"/>
                </a:cubicBezTo>
                <a:cubicBezTo>
                  <a:pt x="2488209" y="1637983"/>
                  <a:pt x="2490292" y="1634014"/>
                  <a:pt x="2491681" y="1630045"/>
                </a:cubicBezTo>
                <a:cubicBezTo>
                  <a:pt x="2493070" y="1626076"/>
                  <a:pt x="2493963" y="1621413"/>
                  <a:pt x="2494360" y="1616055"/>
                </a:cubicBezTo>
                <a:cubicBezTo>
                  <a:pt x="2494757" y="1610698"/>
                  <a:pt x="2494956" y="1603851"/>
                  <a:pt x="2494956" y="1595517"/>
                </a:cubicBezTo>
                <a:cubicBezTo>
                  <a:pt x="2494956" y="1586786"/>
                  <a:pt x="2494757" y="1579642"/>
                  <a:pt x="2494360" y="1574086"/>
                </a:cubicBezTo>
                <a:cubicBezTo>
                  <a:pt x="2493963" y="1568530"/>
                  <a:pt x="2493070" y="1563668"/>
                  <a:pt x="2491681" y="1559501"/>
                </a:cubicBezTo>
                <a:cubicBezTo>
                  <a:pt x="2490292" y="1555334"/>
                  <a:pt x="2488209" y="1551464"/>
                  <a:pt x="2485430" y="1547892"/>
                </a:cubicBezTo>
                <a:cubicBezTo>
                  <a:pt x="2482652" y="1544320"/>
                  <a:pt x="2479081" y="1540153"/>
                  <a:pt x="2474714" y="1535390"/>
                </a:cubicBezTo>
                <a:lnTo>
                  <a:pt x="2319933" y="1353820"/>
                </a:lnTo>
                <a:lnTo>
                  <a:pt x="2581276" y="1353820"/>
                </a:lnTo>
                <a:cubicBezTo>
                  <a:pt x="2584848" y="1353820"/>
                  <a:pt x="2588122" y="1352729"/>
                  <a:pt x="2591098" y="1350546"/>
                </a:cubicBezTo>
                <a:cubicBezTo>
                  <a:pt x="2594075" y="1348363"/>
                  <a:pt x="2596555" y="1344891"/>
                  <a:pt x="2598539" y="1340128"/>
                </a:cubicBezTo>
                <a:cubicBezTo>
                  <a:pt x="2600524" y="1335366"/>
                  <a:pt x="2602012" y="1329115"/>
                  <a:pt x="2603004" y="1321376"/>
                </a:cubicBezTo>
                <a:cubicBezTo>
                  <a:pt x="2603997" y="1313637"/>
                  <a:pt x="2604493" y="1304211"/>
                  <a:pt x="2604493" y="1293098"/>
                </a:cubicBezTo>
                <a:cubicBezTo>
                  <a:pt x="2604493" y="1281192"/>
                  <a:pt x="2603997" y="1271369"/>
                  <a:pt x="2603004" y="1263630"/>
                </a:cubicBezTo>
                <a:cubicBezTo>
                  <a:pt x="2602012" y="1255891"/>
                  <a:pt x="2600524" y="1249541"/>
                  <a:pt x="2598539" y="1244580"/>
                </a:cubicBezTo>
                <a:cubicBezTo>
                  <a:pt x="2596555" y="1239619"/>
                  <a:pt x="2594075" y="1236147"/>
                  <a:pt x="2591098" y="1234163"/>
                </a:cubicBezTo>
                <a:cubicBezTo>
                  <a:pt x="2588122" y="1232178"/>
                  <a:pt x="2584848" y="1231186"/>
                  <a:pt x="2581276" y="1231186"/>
                </a:cubicBezTo>
                <a:close/>
                <a:moveTo>
                  <a:pt x="3134321" y="1227614"/>
                </a:moveTo>
                <a:cubicBezTo>
                  <a:pt x="3119239" y="1227614"/>
                  <a:pt x="3106639" y="1228209"/>
                  <a:pt x="3096518" y="1229400"/>
                </a:cubicBezTo>
                <a:cubicBezTo>
                  <a:pt x="3086398" y="1230590"/>
                  <a:pt x="3078361" y="1232178"/>
                  <a:pt x="3072408" y="1234163"/>
                </a:cubicBezTo>
                <a:cubicBezTo>
                  <a:pt x="3066455" y="1236147"/>
                  <a:pt x="3062189" y="1238727"/>
                  <a:pt x="3059609" y="1241901"/>
                </a:cubicBezTo>
                <a:cubicBezTo>
                  <a:pt x="3057030" y="1245076"/>
                  <a:pt x="3055739" y="1248847"/>
                  <a:pt x="3055739" y="1253212"/>
                </a:cubicBezTo>
                <a:lnTo>
                  <a:pt x="3055739" y="1978898"/>
                </a:lnTo>
                <a:cubicBezTo>
                  <a:pt x="3055739" y="1983264"/>
                  <a:pt x="3057030" y="1987034"/>
                  <a:pt x="3059609" y="1990209"/>
                </a:cubicBezTo>
                <a:cubicBezTo>
                  <a:pt x="3062189" y="1993384"/>
                  <a:pt x="3066455" y="1996063"/>
                  <a:pt x="3072408" y="1998246"/>
                </a:cubicBezTo>
                <a:cubicBezTo>
                  <a:pt x="3078361" y="2000429"/>
                  <a:pt x="3086398" y="2002116"/>
                  <a:pt x="3096518" y="2003306"/>
                </a:cubicBezTo>
                <a:cubicBezTo>
                  <a:pt x="3106639" y="2004497"/>
                  <a:pt x="3119239" y="2005092"/>
                  <a:pt x="3134321" y="2005092"/>
                </a:cubicBezTo>
                <a:cubicBezTo>
                  <a:pt x="3149799" y="2005092"/>
                  <a:pt x="3162499" y="2004497"/>
                  <a:pt x="3172421" y="2003306"/>
                </a:cubicBezTo>
                <a:cubicBezTo>
                  <a:pt x="3182343" y="2002116"/>
                  <a:pt x="3190280" y="2000429"/>
                  <a:pt x="3196233" y="1998246"/>
                </a:cubicBezTo>
                <a:cubicBezTo>
                  <a:pt x="3202186" y="1996063"/>
                  <a:pt x="3206354" y="1993384"/>
                  <a:pt x="3208735" y="1990209"/>
                </a:cubicBezTo>
                <a:cubicBezTo>
                  <a:pt x="3211116" y="1987034"/>
                  <a:pt x="3212307" y="1983264"/>
                  <a:pt x="3212307" y="1978898"/>
                </a:cubicBezTo>
                <a:lnTo>
                  <a:pt x="3212307" y="1613376"/>
                </a:lnTo>
                <a:lnTo>
                  <a:pt x="3445074" y="1978898"/>
                </a:lnTo>
                <a:cubicBezTo>
                  <a:pt x="3447852" y="1984455"/>
                  <a:pt x="3451721" y="1989217"/>
                  <a:pt x="3456682" y="1993186"/>
                </a:cubicBezTo>
                <a:cubicBezTo>
                  <a:pt x="3461644" y="1997154"/>
                  <a:pt x="3469779" y="2000131"/>
                  <a:pt x="3481090" y="2002116"/>
                </a:cubicBezTo>
                <a:cubicBezTo>
                  <a:pt x="3492401" y="2004100"/>
                  <a:pt x="3510955" y="2005092"/>
                  <a:pt x="3536752" y="2005092"/>
                </a:cubicBezTo>
                <a:cubicBezTo>
                  <a:pt x="3553024" y="2005092"/>
                  <a:pt x="3566518" y="2004497"/>
                  <a:pt x="3577233" y="2003306"/>
                </a:cubicBezTo>
                <a:cubicBezTo>
                  <a:pt x="3587949" y="2002116"/>
                  <a:pt x="3596383" y="2000429"/>
                  <a:pt x="3602535" y="1998246"/>
                </a:cubicBezTo>
                <a:cubicBezTo>
                  <a:pt x="3608686" y="1996063"/>
                  <a:pt x="3612853" y="1993285"/>
                  <a:pt x="3615036" y="1989912"/>
                </a:cubicBezTo>
                <a:cubicBezTo>
                  <a:pt x="3617219" y="1986538"/>
                  <a:pt x="3618310" y="1982669"/>
                  <a:pt x="3618310" y="1978303"/>
                </a:cubicBezTo>
                <a:cubicBezTo>
                  <a:pt x="3618310" y="1975128"/>
                  <a:pt x="3617417" y="1970862"/>
                  <a:pt x="3615631" y="1965504"/>
                </a:cubicBezTo>
                <a:cubicBezTo>
                  <a:pt x="3613845" y="1960146"/>
                  <a:pt x="3608586" y="1949331"/>
                  <a:pt x="3599855" y="1933059"/>
                </a:cubicBezTo>
                <a:lnTo>
                  <a:pt x="3369469" y="1584801"/>
                </a:lnTo>
                <a:lnTo>
                  <a:pt x="3580805" y="1307981"/>
                </a:lnTo>
                <a:cubicBezTo>
                  <a:pt x="3590727" y="1292503"/>
                  <a:pt x="3597474" y="1281192"/>
                  <a:pt x="3601046" y="1274048"/>
                </a:cubicBezTo>
                <a:cubicBezTo>
                  <a:pt x="3604618" y="1266905"/>
                  <a:pt x="3606404" y="1259959"/>
                  <a:pt x="3606404" y="1253212"/>
                </a:cubicBezTo>
                <a:cubicBezTo>
                  <a:pt x="3606404" y="1249244"/>
                  <a:pt x="3605213" y="1245672"/>
                  <a:pt x="3602832" y="1242497"/>
                </a:cubicBezTo>
                <a:cubicBezTo>
                  <a:pt x="3600450" y="1239322"/>
                  <a:pt x="3596184" y="1236643"/>
                  <a:pt x="3590032" y="1234460"/>
                </a:cubicBezTo>
                <a:cubicBezTo>
                  <a:pt x="3583881" y="1232277"/>
                  <a:pt x="3575646" y="1230590"/>
                  <a:pt x="3565327" y="1229400"/>
                </a:cubicBezTo>
                <a:cubicBezTo>
                  <a:pt x="3555008" y="1228209"/>
                  <a:pt x="3541911" y="1227614"/>
                  <a:pt x="3526036" y="1227614"/>
                </a:cubicBezTo>
                <a:cubicBezTo>
                  <a:pt x="3510558" y="1227614"/>
                  <a:pt x="3497858" y="1228011"/>
                  <a:pt x="3487937" y="1228805"/>
                </a:cubicBezTo>
                <a:cubicBezTo>
                  <a:pt x="3478015" y="1229598"/>
                  <a:pt x="3469878" y="1230987"/>
                  <a:pt x="3463529" y="1232972"/>
                </a:cubicBezTo>
                <a:cubicBezTo>
                  <a:pt x="3457179" y="1234956"/>
                  <a:pt x="3452019" y="1237635"/>
                  <a:pt x="3448051" y="1241009"/>
                </a:cubicBezTo>
                <a:cubicBezTo>
                  <a:pt x="3444082" y="1244382"/>
                  <a:pt x="3440708" y="1248648"/>
                  <a:pt x="3437930" y="1253808"/>
                </a:cubicBezTo>
                <a:lnTo>
                  <a:pt x="3212307" y="1581230"/>
                </a:lnTo>
                <a:lnTo>
                  <a:pt x="3212307" y="1253212"/>
                </a:lnTo>
                <a:cubicBezTo>
                  <a:pt x="3212307" y="1248847"/>
                  <a:pt x="3211116" y="1245076"/>
                  <a:pt x="3208735" y="1241901"/>
                </a:cubicBezTo>
                <a:cubicBezTo>
                  <a:pt x="3206354" y="1238727"/>
                  <a:pt x="3202186" y="1236147"/>
                  <a:pt x="3196233" y="1234163"/>
                </a:cubicBezTo>
                <a:cubicBezTo>
                  <a:pt x="3190280" y="1232178"/>
                  <a:pt x="3182343" y="1230590"/>
                  <a:pt x="3172421" y="1229400"/>
                </a:cubicBezTo>
                <a:cubicBezTo>
                  <a:pt x="3162499" y="1228209"/>
                  <a:pt x="3149799" y="1227614"/>
                  <a:pt x="3134321" y="1227614"/>
                </a:cubicBezTo>
                <a:close/>
                <a:moveTo>
                  <a:pt x="2810471" y="1227614"/>
                </a:moveTo>
                <a:cubicBezTo>
                  <a:pt x="2795390" y="1227614"/>
                  <a:pt x="2782888" y="1228209"/>
                  <a:pt x="2772966" y="1229400"/>
                </a:cubicBezTo>
                <a:cubicBezTo>
                  <a:pt x="2763044" y="1230590"/>
                  <a:pt x="2755008" y="1232178"/>
                  <a:pt x="2748856" y="1234163"/>
                </a:cubicBezTo>
                <a:cubicBezTo>
                  <a:pt x="2742705" y="1236147"/>
                  <a:pt x="2738339" y="1238727"/>
                  <a:pt x="2735759" y="1241901"/>
                </a:cubicBezTo>
                <a:cubicBezTo>
                  <a:pt x="2733180" y="1245076"/>
                  <a:pt x="2731889" y="1248648"/>
                  <a:pt x="2731889" y="1252617"/>
                </a:cubicBezTo>
                <a:lnTo>
                  <a:pt x="2731889" y="1980089"/>
                </a:lnTo>
                <a:cubicBezTo>
                  <a:pt x="2731889" y="1984058"/>
                  <a:pt x="2733180" y="1987630"/>
                  <a:pt x="2735759" y="1990805"/>
                </a:cubicBezTo>
                <a:cubicBezTo>
                  <a:pt x="2738339" y="1993980"/>
                  <a:pt x="2742606" y="1996559"/>
                  <a:pt x="2748558" y="1998544"/>
                </a:cubicBezTo>
                <a:cubicBezTo>
                  <a:pt x="2754511" y="2000528"/>
                  <a:pt x="2762548" y="2002116"/>
                  <a:pt x="2772668" y="2003306"/>
                </a:cubicBezTo>
                <a:cubicBezTo>
                  <a:pt x="2782789" y="2004497"/>
                  <a:pt x="2795390" y="2005092"/>
                  <a:pt x="2810471" y="2005092"/>
                </a:cubicBezTo>
                <a:cubicBezTo>
                  <a:pt x="2825949" y="2005092"/>
                  <a:pt x="2838649" y="2004497"/>
                  <a:pt x="2848571" y="2003306"/>
                </a:cubicBezTo>
                <a:cubicBezTo>
                  <a:pt x="2858493" y="2002116"/>
                  <a:pt x="2866430" y="2000528"/>
                  <a:pt x="2872383" y="1998544"/>
                </a:cubicBezTo>
                <a:cubicBezTo>
                  <a:pt x="2878336" y="1996559"/>
                  <a:pt x="2882603" y="1993980"/>
                  <a:pt x="2885182" y="1990805"/>
                </a:cubicBezTo>
                <a:cubicBezTo>
                  <a:pt x="2887762" y="1987630"/>
                  <a:pt x="2889052" y="1984058"/>
                  <a:pt x="2889052" y="1980089"/>
                </a:cubicBezTo>
                <a:lnTo>
                  <a:pt x="2889052" y="1252617"/>
                </a:lnTo>
                <a:cubicBezTo>
                  <a:pt x="2889052" y="1248648"/>
                  <a:pt x="2887762" y="1245076"/>
                  <a:pt x="2885182" y="1241901"/>
                </a:cubicBezTo>
                <a:cubicBezTo>
                  <a:pt x="2882603" y="1238727"/>
                  <a:pt x="2878336" y="1236147"/>
                  <a:pt x="2872383" y="1234163"/>
                </a:cubicBezTo>
                <a:cubicBezTo>
                  <a:pt x="2866430" y="1232178"/>
                  <a:pt x="2858493" y="1230590"/>
                  <a:pt x="2848571" y="1229400"/>
                </a:cubicBezTo>
                <a:cubicBezTo>
                  <a:pt x="2838649" y="1228209"/>
                  <a:pt x="2825949" y="1227614"/>
                  <a:pt x="2810471" y="1227614"/>
                </a:cubicBezTo>
                <a:close/>
                <a:moveTo>
                  <a:pt x="1531144" y="1227614"/>
                </a:moveTo>
                <a:cubicBezTo>
                  <a:pt x="1509316" y="1227614"/>
                  <a:pt x="1492250" y="1228110"/>
                  <a:pt x="1479947" y="1229102"/>
                </a:cubicBezTo>
                <a:cubicBezTo>
                  <a:pt x="1467644" y="1230094"/>
                  <a:pt x="1459211" y="1232674"/>
                  <a:pt x="1454647" y="1236841"/>
                </a:cubicBezTo>
                <a:cubicBezTo>
                  <a:pt x="1450082" y="1241009"/>
                  <a:pt x="1448892" y="1247160"/>
                  <a:pt x="1451075" y="1255296"/>
                </a:cubicBezTo>
                <a:cubicBezTo>
                  <a:pt x="1453258" y="1263432"/>
                  <a:pt x="1458119" y="1274842"/>
                  <a:pt x="1465660" y="1289526"/>
                </a:cubicBezTo>
                <a:lnTo>
                  <a:pt x="1676400" y="1709222"/>
                </a:lnTo>
                <a:lnTo>
                  <a:pt x="1676400" y="1980089"/>
                </a:lnTo>
                <a:cubicBezTo>
                  <a:pt x="1676400" y="1984058"/>
                  <a:pt x="1677591" y="1987630"/>
                  <a:pt x="1679972" y="1990805"/>
                </a:cubicBezTo>
                <a:cubicBezTo>
                  <a:pt x="1682354" y="1993980"/>
                  <a:pt x="1686620" y="1996559"/>
                  <a:pt x="1692772" y="1998544"/>
                </a:cubicBezTo>
                <a:cubicBezTo>
                  <a:pt x="1698923" y="2000528"/>
                  <a:pt x="1706960" y="2002116"/>
                  <a:pt x="1716882" y="2003306"/>
                </a:cubicBezTo>
                <a:cubicBezTo>
                  <a:pt x="1726804" y="2004497"/>
                  <a:pt x="1739504" y="2005092"/>
                  <a:pt x="1754982" y="2005092"/>
                </a:cubicBezTo>
                <a:cubicBezTo>
                  <a:pt x="1770063" y="2005092"/>
                  <a:pt x="1782664" y="2004497"/>
                  <a:pt x="1792784" y="2003306"/>
                </a:cubicBezTo>
                <a:cubicBezTo>
                  <a:pt x="1802905" y="2002116"/>
                  <a:pt x="1810941" y="2000528"/>
                  <a:pt x="1816894" y="1998544"/>
                </a:cubicBezTo>
                <a:cubicBezTo>
                  <a:pt x="1822847" y="1996559"/>
                  <a:pt x="1827114" y="1993980"/>
                  <a:pt x="1829693" y="1990805"/>
                </a:cubicBezTo>
                <a:cubicBezTo>
                  <a:pt x="1832273" y="1987630"/>
                  <a:pt x="1833563" y="1984058"/>
                  <a:pt x="1833563" y="1980089"/>
                </a:cubicBezTo>
                <a:lnTo>
                  <a:pt x="1833563" y="1709222"/>
                </a:lnTo>
                <a:lnTo>
                  <a:pt x="2044303" y="1289526"/>
                </a:lnTo>
                <a:cubicBezTo>
                  <a:pt x="2051447" y="1275239"/>
                  <a:pt x="2056210" y="1263928"/>
                  <a:pt x="2058591" y="1255594"/>
                </a:cubicBezTo>
                <a:cubicBezTo>
                  <a:pt x="2060973" y="1247259"/>
                  <a:pt x="2059881" y="1241009"/>
                  <a:pt x="2055317" y="1236841"/>
                </a:cubicBezTo>
                <a:cubicBezTo>
                  <a:pt x="2050753" y="1232674"/>
                  <a:pt x="2042220" y="1230094"/>
                  <a:pt x="2029718" y="1229102"/>
                </a:cubicBezTo>
                <a:cubicBezTo>
                  <a:pt x="2017217" y="1228110"/>
                  <a:pt x="1999655" y="1227614"/>
                  <a:pt x="1977033" y="1227614"/>
                </a:cubicBezTo>
                <a:cubicBezTo>
                  <a:pt x="1959968" y="1227614"/>
                  <a:pt x="1946275" y="1228011"/>
                  <a:pt x="1935957" y="1228805"/>
                </a:cubicBezTo>
                <a:cubicBezTo>
                  <a:pt x="1925638" y="1229598"/>
                  <a:pt x="1917502" y="1231186"/>
                  <a:pt x="1911549" y="1233567"/>
                </a:cubicBezTo>
                <a:cubicBezTo>
                  <a:pt x="1905596" y="1235948"/>
                  <a:pt x="1901131" y="1239024"/>
                  <a:pt x="1898154" y="1242794"/>
                </a:cubicBezTo>
                <a:cubicBezTo>
                  <a:pt x="1895178" y="1246565"/>
                  <a:pt x="1892698" y="1251625"/>
                  <a:pt x="1890713" y="1257975"/>
                </a:cubicBezTo>
                <a:lnTo>
                  <a:pt x="1806179" y="1446094"/>
                </a:lnTo>
                <a:cubicBezTo>
                  <a:pt x="1798638" y="1464350"/>
                  <a:pt x="1790899" y="1483598"/>
                  <a:pt x="1782962" y="1503839"/>
                </a:cubicBezTo>
                <a:cubicBezTo>
                  <a:pt x="1775024" y="1524080"/>
                  <a:pt x="1767285" y="1544916"/>
                  <a:pt x="1759744" y="1566347"/>
                </a:cubicBezTo>
                <a:lnTo>
                  <a:pt x="1758554" y="1566347"/>
                </a:lnTo>
                <a:cubicBezTo>
                  <a:pt x="1750219" y="1544122"/>
                  <a:pt x="1741984" y="1522889"/>
                  <a:pt x="1733848" y="1502648"/>
                </a:cubicBezTo>
                <a:cubicBezTo>
                  <a:pt x="1725712" y="1482408"/>
                  <a:pt x="1717477" y="1463159"/>
                  <a:pt x="1709143" y="1444903"/>
                </a:cubicBezTo>
                <a:lnTo>
                  <a:pt x="1623418" y="1255594"/>
                </a:lnTo>
                <a:cubicBezTo>
                  <a:pt x="1620640" y="1250037"/>
                  <a:pt x="1617762" y="1245473"/>
                  <a:pt x="1614786" y="1241901"/>
                </a:cubicBezTo>
                <a:cubicBezTo>
                  <a:pt x="1611809" y="1238330"/>
                  <a:pt x="1607146" y="1235452"/>
                  <a:pt x="1600796" y="1233269"/>
                </a:cubicBezTo>
                <a:cubicBezTo>
                  <a:pt x="1594446" y="1231087"/>
                  <a:pt x="1585814" y="1229598"/>
                  <a:pt x="1574900" y="1228805"/>
                </a:cubicBezTo>
                <a:cubicBezTo>
                  <a:pt x="1563986" y="1228011"/>
                  <a:pt x="1549400" y="1227614"/>
                  <a:pt x="1531144" y="1227614"/>
                </a:cubicBezTo>
                <a:close/>
                <a:moveTo>
                  <a:pt x="4010621" y="1217494"/>
                </a:moveTo>
                <a:cubicBezTo>
                  <a:pt x="3949502" y="1217494"/>
                  <a:pt x="3895825" y="1226820"/>
                  <a:pt x="3849589" y="1245473"/>
                </a:cubicBezTo>
                <a:cubicBezTo>
                  <a:pt x="3803353" y="1264127"/>
                  <a:pt x="3764558" y="1290916"/>
                  <a:pt x="3733205" y="1325840"/>
                </a:cubicBezTo>
                <a:cubicBezTo>
                  <a:pt x="3701852" y="1360766"/>
                  <a:pt x="3678238" y="1403132"/>
                  <a:pt x="3662363" y="1452940"/>
                </a:cubicBezTo>
                <a:cubicBezTo>
                  <a:pt x="3646488" y="1502748"/>
                  <a:pt x="3638551" y="1558806"/>
                  <a:pt x="3638551" y="1621116"/>
                </a:cubicBezTo>
                <a:cubicBezTo>
                  <a:pt x="3638551" y="1688981"/>
                  <a:pt x="3645992" y="1747719"/>
                  <a:pt x="3660875" y="1797328"/>
                </a:cubicBezTo>
                <a:cubicBezTo>
                  <a:pt x="3675757" y="1846937"/>
                  <a:pt x="3698082" y="1887816"/>
                  <a:pt x="3727847" y="1919963"/>
                </a:cubicBezTo>
                <a:cubicBezTo>
                  <a:pt x="3757613" y="1952109"/>
                  <a:pt x="3794820" y="1976021"/>
                  <a:pt x="3839468" y="1991698"/>
                </a:cubicBezTo>
                <a:cubicBezTo>
                  <a:pt x="3884117" y="2007374"/>
                  <a:pt x="3936405" y="2015212"/>
                  <a:pt x="3996333" y="2015212"/>
                </a:cubicBezTo>
                <a:cubicBezTo>
                  <a:pt x="4057055" y="2015212"/>
                  <a:pt x="4110534" y="2005985"/>
                  <a:pt x="4156770" y="1987530"/>
                </a:cubicBezTo>
                <a:cubicBezTo>
                  <a:pt x="4203006" y="1969076"/>
                  <a:pt x="4241801" y="1942287"/>
                  <a:pt x="4273153" y="1907163"/>
                </a:cubicBezTo>
                <a:cubicBezTo>
                  <a:pt x="4304506" y="1872040"/>
                  <a:pt x="4328121" y="1829277"/>
                  <a:pt x="4343995" y="1778873"/>
                </a:cubicBezTo>
                <a:cubicBezTo>
                  <a:pt x="4359870" y="1728470"/>
                  <a:pt x="4367808" y="1671320"/>
                  <a:pt x="4367808" y="1607423"/>
                </a:cubicBezTo>
                <a:cubicBezTo>
                  <a:pt x="4367808" y="1540748"/>
                  <a:pt x="4360168" y="1482904"/>
                  <a:pt x="4344888" y="1433890"/>
                </a:cubicBezTo>
                <a:cubicBezTo>
                  <a:pt x="4329609" y="1384876"/>
                  <a:pt x="4306987" y="1344295"/>
                  <a:pt x="4277023" y="1312148"/>
                </a:cubicBezTo>
                <a:cubicBezTo>
                  <a:pt x="4247059" y="1280001"/>
                  <a:pt x="4209753" y="1256189"/>
                  <a:pt x="4165104" y="1240711"/>
                </a:cubicBezTo>
                <a:cubicBezTo>
                  <a:pt x="4120456" y="1225233"/>
                  <a:pt x="4068961" y="1217494"/>
                  <a:pt x="4010621" y="1217494"/>
                </a:cubicBezTo>
                <a:close/>
                <a:moveTo>
                  <a:pt x="945357" y="1173441"/>
                </a:moveTo>
                <a:cubicBezTo>
                  <a:pt x="930276" y="1173441"/>
                  <a:pt x="917774" y="1173937"/>
                  <a:pt x="907852" y="1174929"/>
                </a:cubicBezTo>
                <a:cubicBezTo>
                  <a:pt x="897930" y="1175921"/>
                  <a:pt x="889893" y="1177310"/>
                  <a:pt x="883742" y="1179096"/>
                </a:cubicBezTo>
                <a:cubicBezTo>
                  <a:pt x="877590" y="1180882"/>
                  <a:pt x="873423" y="1183263"/>
                  <a:pt x="871240" y="1186240"/>
                </a:cubicBezTo>
                <a:cubicBezTo>
                  <a:pt x="869057" y="1189216"/>
                  <a:pt x="867966" y="1192689"/>
                  <a:pt x="867966" y="1196658"/>
                </a:cubicBezTo>
                <a:lnTo>
                  <a:pt x="867966" y="1244878"/>
                </a:lnTo>
                <a:cubicBezTo>
                  <a:pt x="808832" y="1248450"/>
                  <a:pt x="756444" y="1259364"/>
                  <a:pt x="710804" y="1277620"/>
                </a:cubicBezTo>
                <a:cubicBezTo>
                  <a:pt x="665163" y="1295876"/>
                  <a:pt x="626765" y="1321078"/>
                  <a:pt x="595611" y="1353225"/>
                </a:cubicBezTo>
                <a:cubicBezTo>
                  <a:pt x="564456" y="1385372"/>
                  <a:pt x="540743" y="1424067"/>
                  <a:pt x="524471" y="1469311"/>
                </a:cubicBezTo>
                <a:cubicBezTo>
                  <a:pt x="508199" y="1514555"/>
                  <a:pt x="500063" y="1565751"/>
                  <a:pt x="500063" y="1622901"/>
                </a:cubicBezTo>
                <a:cubicBezTo>
                  <a:pt x="500063" y="1680448"/>
                  <a:pt x="507802" y="1731348"/>
                  <a:pt x="523280" y="1775599"/>
                </a:cubicBezTo>
                <a:cubicBezTo>
                  <a:pt x="538758" y="1819851"/>
                  <a:pt x="561876" y="1857355"/>
                  <a:pt x="592634" y="1888113"/>
                </a:cubicBezTo>
                <a:cubicBezTo>
                  <a:pt x="623392" y="1918871"/>
                  <a:pt x="661690" y="1942584"/>
                  <a:pt x="707529" y="1959253"/>
                </a:cubicBezTo>
                <a:cubicBezTo>
                  <a:pt x="753368" y="1975922"/>
                  <a:pt x="806847" y="1985447"/>
                  <a:pt x="867966" y="1987828"/>
                </a:cubicBezTo>
                <a:lnTo>
                  <a:pt x="867966" y="2042597"/>
                </a:lnTo>
                <a:cubicBezTo>
                  <a:pt x="867966" y="2046169"/>
                  <a:pt x="869057" y="2049443"/>
                  <a:pt x="871240" y="2052420"/>
                </a:cubicBezTo>
                <a:cubicBezTo>
                  <a:pt x="873423" y="2055396"/>
                  <a:pt x="877590" y="2057976"/>
                  <a:pt x="883742" y="2060158"/>
                </a:cubicBezTo>
                <a:cubicBezTo>
                  <a:pt x="889893" y="2062341"/>
                  <a:pt x="897930" y="2063829"/>
                  <a:pt x="907852" y="2064623"/>
                </a:cubicBezTo>
                <a:cubicBezTo>
                  <a:pt x="917774" y="2065417"/>
                  <a:pt x="930276" y="2065814"/>
                  <a:pt x="945357" y="2065814"/>
                </a:cubicBezTo>
                <a:cubicBezTo>
                  <a:pt x="960438" y="2065814"/>
                  <a:pt x="973039" y="2065417"/>
                  <a:pt x="983159" y="2064623"/>
                </a:cubicBezTo>
                <a:cubicBezTo>
                  <a:pt x="993279" y="2063829"/>
                  <a:pt x="1001316" y="2062341"/>
                  <a:pt x="1007269" y="2060158"/>
                </a:cubicBezTo>
                <a:cubicBezTo>
                  <a:pt x="1013222" y="2057976"/>
                  <a:pt x="1017390" y="2055396"/>
                  <a:pt x="1019771" y="2052420"/>
                </a:cubicBezTo>
                <a:cubicBezTo>
                  <a:pt x="1022152" y="2049443"/>
                  <a:pt x="1023343" y="2046169"/>
                  <a:pt x="1023343" y="2042597"/>
                </a:cubicBezTo>
                <a:lnTo>
                  <a:pt x="1023343" y="1987828"/>
                </a:lnTo>
                <a:cubicBezTo>
                  <a:pt x="1082874" y="1985050"/>
                  <a:pt x="1135460" y="1974433"/>
                  <a:pt x="1181100" y="1955979"/>
                </a:cubicBezTo>
                <a:cubicBezTo>
                  <a:pt x="1226741" y="1937524"/>
                  <a:pt x="1265139" y="1912124"/>
                  <a:pt x="1296294" y="1879779"/>
                </a:cubicBezTo>
                <a:cubicBezTo>
                  <a:pt x="1327448" y="1847434"/>
                  <a:pt x="1350963" y="1808639"/>
                  <a:pt x="1366838" y="1763395"/>
                </a:cubicBezTo>
                <a:cubicBezTo>
                  <a:pt x="1382713" y="1718151"/>
                  <a:pt x="1390650" y="1667153"/>
                  <a:pt x="1390650" y="1610400"/>
                </a:cubicBezTo>
                <a:cubicBezTo>
                  <a:pt x="1390650" y="1554044"/>
                  <a:pt x="1383110" y="1503740"/>
                  <a:pt x="1368029" y="1459488"/>
                </a:cubicBezTo>
                <a:cubicBezTo>
                  <a:pt x="1352947" y="1415237"/>
                  <a:pt x="1330127" y="1377633"/>
                  <a:pt x="1299568" y="1346676"/>
                </a:cubicBezTo>
                <a:cubicBezTo>
                  <a:pt x="1269008" y="1315720"/>
                  <a:pt x="1230809" y="1291709"/>
                  <a:pt x="1184970" y="1274644"/>
                </a:cubicBezTo>
                <a:cubicBezTo>
                  <a:pt x="1139131" y="1257578"/>
                  <a:pt x="1085255" y="1247656"/>
                  <a:pt x="1023343" y="1244878"/>
                </a:cubicBezTo>
                <a:lnTo>
                  <a:pt x="1023343" y="1196658"/>
                </a:lnTo>
                <a:cubicBezTo>
                  <a:pt x="1023343" y="1192689"/>
                  <a:pt x="1022152" y="1189216"/>
                  <a:pt x="1019771" y="1186240"/>
                </a:cubicBezTo>
                <a:cubicBezTo>
                  <a:pt x="1017390" y="1183263"/>
                  <a:pt x="1013222" y="1180882"/>
                  <a:pt x="1007269" y="1179096"/>
                </a:cubicBezTo>
                <a:cubicBezTo>
                  <a:pt x="1001316" y="1177310"/>
                  <a:pt x="993279" y="1175921"/>
                  <a:pt x="983159" y="1174929"/>
                </a:cubicBezTo>
                <a:cubicBezTo>
                  <a:pt x="973039" y="1173937"/>
                  <a:pt x="960438" y="1173441"/>
                  <a:pt x="945357" y="1173441"/>
                </a:cubicBezTo>
                <a:close/>
                <a:moveTo>
                  <a:pt x="0" y="0"/>
                </a:moveTo>
                <a:lnTo>
                  <a:pt x="12151360" y="0"/>
                </a:lnTo>
                <a:lnTo>
                  <a:pt x="12151360" y="6858000"/>
                </a:lnTo>
                <a:lnTo>
                  <a:pt x="0" y="6858000"/>
                </a:lnTo>
                <a:close/>
              </a:path>
            </a:pathLst>
          </a:custGeom>
          <a:solidFill>
            <a:schemeClr val="tx1"/>
          </a:solidFill>
          <a:ln>
            <a:noFill/>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endParaRPr lang="el-GR" sz="9600" b="1" dirty="0"/>
          </a:p>
        </p:txBody>
      </p:sp>
    </p:spTree>
    <p:extLst>
      <p:ext uri="{BB962C8B-B14F-4D97-AF65-F5344CB8AC3E}">
        <p14:creationId xmlns:p14="http://schemas.microsoft.com/office/powerpoint/2010/main" val="48695545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058388-C081-4C48-BDE2-2F7EAC8A897F}"/>
              </a:ext>
            </a:extLst>
          </p:cNvPr>
          <p:cNvSpPr>
            <a:spLocks noGrp="1"/>
          </p:cNvSpPr>
          <p:nvPr>
            <p:ph type="title"/>
          </p:nvPr>
        </p:nvSpPr>
        <p:spPr/>
        <p:txBody>
          <a:bodyPr/>
          <a:lstStyle/>
          <a:p>
            <a:r>
              <a:rPr lang="el-GR" b="1" dirty="0">
                <a:latin typeface="Cascadia Mono" panose="020B0609020000020004" pitchFamily="49" charset="0"/>
                <a:ea typeface="Cascadia Mono" panose="020B0609020000020004" pitchFamily="49" charset="0"/>
                <a:cs typeface="Cascadia Mono" panose="020B0609020000020004" pitchFamily="49" charset="0"/>
              </a:rPr>
              <a:t>ΒΟΥΝΑ </a:t>
            </a:r>
            <a:r>
              <a:rPr lang="el-GR" dirty="0">
                <a:latin typeface="Georgia Pro Cond Light" panose="02040306050405020303" pitchFamily="18" charset="0"/>
              </a:rPr>
              <a:t>ΘΕΣΣΑΛΙΑΣ</a:t>
            </a:r>
          </a:p>
        </p:txBody>
      </p:sp>
      <p:sp>
        <p:nvSpPr>
          <p:cNvPr id="3" name="Θέση περιεχομένου 2">
            <a:extLst>
              <a:ext uri="{FF2B5EF4-FFF2-40B4-BE49-F238E27FC236}">
                <a16:creationId xmlns:a16="http://schemas.microsoft.com/office/drawing/2014/main" xmlns="" id="{B8DCCA15-9163-417D-8971-414E98F2A877}"/>
              </a:ext>
            </a:extLst>
          </p:cNvPr>
          <p:cNvSpPr>
            <a:spLocks noGrp="1"/>
          </p:cNvSpPr>
          <p:nvPr>
            <p:ph idx="1"/>
          </p:nvPr>
        </p:nvSpPr>
        <p:spPr>
          <a:xfrm>
            <a:off x="838200" y="1835785"/>
            <a:ext cx="10515600" cy="4351338"/>
          </a:xfrm>
        </p:spPr>
        <p:txBody>
          <a:bodyPr/>
          <a:lstStyle/>
          <a:p>
            <a:pPr marL="0" indent="0">
              <a:buNone/>
            </a:pPr>
            <a:r>
              <a:rPr lang="el-GR" dirty="0"/>
              <a:t>Στην Θεσσαλία είναι γνωστό ότι βρίσκονται πολλά από τα ψηλότερα βουνά της Ελλάδος όπως για παράδειγμα:</a:t>
            </a:r>
          </a:p>
          <a:p>
            <a:pPr marL="0" indent="0">
              <a:buNone/>
            </a:pPr>
            <a:endParaRPr lang="el-GR" dirty="0"/>
          </a:p>
        </p:txBody>
      </p:sp>
      <p:sp>
        <p:nvSpPr>
          <p:cNvPr id="4" name="Ισοσκελές τρίγωνο 3">
            <a:extLst>
              <a:ext uri="{FF2B5EF4-FFF2-40B4-BE49-F238E27FC236}">
                <a16:creationId xmlns:a16="http://schemas.microsoft.com/office/drawing/2014/main" xmlns="" id="{642912D2-978E-487C-B973-431C2C82E338}"/>
              </a:ext>
            </a:extLst>
          </p:cNvPr>
          <p:cNvSpPr/>
          <p:nvPr/>
        </p:nvSpPr>
        <p:spPr>
          <a:xfrm rot="5400000">
            <a:off x="1046480" y="3129280"/>
            <a:ext cx="304800" cy="29972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dirty="0"/>
          </a:p>
        </p:txBody>
      </p:sp>
      <p:sp>
        <p:nvSpPr>
          <p:cNvPr id="5" name="TextBox 4">
            <a:extLst>
              <a:ext uri="{FF2B5EF4-FFF2-40B4-BE49-F238E27FC236}">
                <a16:creationId xmlns:a16="http://schemas.microsoft.com/office/drawing/2014/main" xmlns="" id="{5B2255BF-595C-469E-97FC-F0464096F117}"/>
              </a:ext>
            </a:extLst>
          </p:cNvPr>
          <p:cNvSpPr txBox="1"/>
          <p:nvPr/>
        </p:nvSpPr>
        <p:spPr>
          <a:xfrm>
            <a:off x="1483360" y="3017530"/>
            <a:ext cx="2296160" cy="584775"/>
          </a:xfrm>
          <a:prstGeom prst="rect">
            <a:avLst/>
          </a:prstGeom>
          <a:noFill/>
        </p:spPr>
        <p:txBody>
          <a:bodyPr wrap="square" rtlCol="0">
            <a:spAutoFit/>
          </a:bodyPr>
          <a:lstStyle/>
          <a:p>
            <a:r>
              <a:rPr lang="el-GR" sz="3200" b="1" dirty="0">
                <a:latin typeface="Arial Black" panose="020B0A04020102020204" pitchFamily="34" charset="0"/>
              </a:rPr>
              <a:t>Όλυμπος</a:t>
            </a:r>
          </a:p>
        </p:txBody>
      </p:sp>
      <p:sp>
        <p:nvSpPr>
          <p:cNvPr id="6" name="TextBox 5">
            <a:extLst>
              <a:ext uri="{FF2B5EF4-FFF2-40B4-BE49-F238E27FC236}">
                <a16:creationId xmlns:a16="http://schemas.microsoft.com/office/drawing/2014/main" xmlns="" id="{117B00C7-5ED4-4D2E-8F36-04B68B0A751E}"/>
              </a:ext>
            </a:extLst>
          </p:cNvPr>
          <p:cNvSpPr txBox="1"/>
          <p:nvPr/>
        </p:nvSpPr>
        <p:spPr>
          <a:xfrm>
            <a:off x="1049020" y="3547447"/>
            <a:ext cx="2080260" cy="2523768"/>
          </a:xfrm>
          <a:prstGeom prst="rect">
            <a:avLst/>
          </a:prstGeom>
          <a:noFill/>
        </p:spPr>
        <p:txBody>
          <a:bodyPr wrap="square" rtlCol="0">
            <a:spAutoFit/>
          </a:bodyPr>
          <a:lstStyle/>
          <a:p>
            <a:r>
              <a:rPr lang="el-GR" sz="2800" dirty="0">
                <a:solidFill>
                  <a:schemeClr val="bg1">
                    <a:lumMod val="65000"/>
                  </a:schemeClr>
                </a:solidFill>
                <a:latin typeface="Arial Black" panose="020B0A04020102020204" pitchFamily="34" charset="0"/>
              </a:rPr>
              <a:t>Μετέωρα</a:t>
            </a:r>
          </a:p>
          <a:p>
            <a:r>
              <a:rPr lang="el-GR" sz="2800" dirty="0">
                <a:solidFill>
                  <a:schemeClr val="bg1">
                    <a:lumMod val="65000"/>
                  </a:schemeClr>
                </a:solidFill>
                <a:latin typeface="Arial Black" panose="020B0A04020102020204" pitchFamily="34" charset="0"/>
              </a:rPr>
              <a:t>Κίσσαβος</a:t>
            </a:r>
          </a:p>
          <a:p>
            <a:r>
              <a:rPr lang="el-GR" sz="2800" dirty="0">
                <a:solidFill>
                  <a:schemeClr val="bg1">
                    <a:lumMod val="65000"/>
                  </a:schemeClr>
                </a:solidFill>
                <a:latin typeface="Arial Black" panose="020B0A04020102020204" pitchFamily="34" charset="0"/>
              </a:rPr>
              <a:t>Πήλιο</a:t>
            </a:r>
          </a:p>
          <a:p>
            <a:r>
              <a:rPr lang="el-GR" sz="2800" dirty="0">
                <a:solidFill>
                  <a:schemeClr val="bg1">
                    <a:lumMod val="65000"/>
                  </a:schemeClr>
                </a:solidFill>
                <a:latin typeface="Arial Black" panose="020B0A04020102020204" pitchFamily="34" charset="0"/>
              </a:rPr>
              <a:t>Οροσειρά Πίνδου</a:t>
            </a:r>
          </a:p>
          <a:p>
            <a:endParaRPr lang="el-GR" dirty="0"/>
          </a:p>
        </p:txBody>
      </p:sp>
      <p:pic>
        <p:nvPicPr>
          <p:cNvPr id="8" name="Εικόνα 7">
            <a:extLst>
              <a:ext uri="{FF2B5EF4-FFF2-40B4-BE49-F238E27FC236}">
                <a16:creationId xmlns:a16="http://schemas.microsoft.com/office/drawing/2014/main" xmlns="" id="{5CB14160-0A82-44F8-8B4F-C5EAD225C8D5}"/>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7970519" y="2460746"/>
            <a:ext cx="3922693" cy="1936508"/>
          </a:xfrm>
          <a:prstGeom prst="rect">
            <a:avLst/>
          </a:prstGeom>
        </p:spPr>
      </p:pic>
      <p:sp>
        <p:nvSpPr>
          <p:cNvPr id="9" name="TextBox 8">
            <a:extLst>
              <a:ext uri="{FF2B5EF4-FFF2-40B4-BE49-F238E27FC236}">
                <a16:creationId xmlns:a16="http://schemas.microsoft.com/office/drawing/2014/main" xmlns="" id="{8E428D8D-EF73-4ACD-BA23-A994D8B9A609}"/>
              </a:ext>
            </a:extLst>
          </p:cNvPr>
          <p:cNvSpPr txBox="1"/>
          <p:nvPr/>
        </p:nvSpPr>
        <p:spPr>
          <a:xfrm>
            <a:off x="7970519" y="4397254"/>
            <a:ext cx="3922693" cy="230832"/>
          </a:xfrm>
          <a:prstGeom prst="rect">
            <a:avLst/>
          </a:prstGeom>
          <a:noFill/>
        </p:spPr>
        <p:txBody>
          <a:bodyPr wrap="square" rtlCol="0">
            <a:spAutoFit/>
          </a:bodyPr>
          <a:lstStyle/>
          <a:p>
            <a:r>
              <a:rPr lang="el-GR" sz="900" dirty="0">
                <a:hlinkClick r:id="rId3" tooltip="https://canyoning-caving.blogspot.com/2019/05/blog-post_22.html"/>
              </a:rPr>
              <a:t>Αυτή η φωτογραφία</a:t>
            </a:r>
            <a:r>
              <a:rPr lang="el-GR" sz="900" dirty="0"/>
              <a:t> από Άγνωστος συντάκτης με άδεια χρήσης </a:t>
            </a:r>
            <a:r>
              <a:rPr lang="el-GR" sz="900" dirty="0">
                <a:hlinkClick r:id="rId4" tooltip="https://creativecommons.org/licenses/by/3.0/"/>
              </a:rPr>
              <a:t>CC BY</a:t>
            </a:r>
            <a:endParaRPr lang="el-GR" sz="900" dirty="0"/>
          </a:p>
        </p:txBody>
      </p:sp>
      <p:pic>
        <p:nvPicPr>
          <p:cNvPr id="14" name="Εικόνα 13">
            <a:extLst>
              <a:ext uri="{FF2B5EF4-FFF2-40B4-BE49-F238E27FC236}">
                <a16:creationId xmlns:a16="http://schemas.microsoft.com/office/drawing/2014/main" xmlns="" id="{E5CEE322-DD54-4AAF-B31F-B47C328ED14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419849" y="3894186"/>
            <a:ext cx="3723131" cy="2408353"/>
          </a:xfrm>
          <a:prstGeom prst="rect">
            <a:avLst/>
          </a:prstGeom>
        </p:spPr>
      </p:pic>
      <p:sp>
        <p:nvSpPr>
          <p:cNvPr id="16" name="TextBox 15">
            <a:extLst>
              <a:ext uri="{FF2B5EF4-FFF2-40B4-BE49-F238E27FC236}">
                <a16:creationId xmlns:a16="http://schemas.microsoft.com/office/drawing/2014/main" xmlns="" id="{DCD83D14-020E-4DD0-B935-3C7BF6B28A17}"/>
              </a:ext>
            </a:extLst>
          </p:cNvPr>
          <p:cNvSpPr txBox="1"/>
          <p:nvPr/>
        </p:nvSpPr>
        <p:spPr>
          <a:xfrm>
            <a:off x="3914140" y="2962671"/>
            <a:ext cx="3428999" cy="3416320"/>
          </a:xfrm>
          <a:prstGeom prst="rect">
            <a:avLst/>
          </a:prstGeom>
          <a:noFill/>
        </p:spPr>
        <p:txBody>
          <a:bodyPr wrap="square" rtlCol="0">
            <a:spAutoFit/>
          </a:bodyPr>
          <a:lstStyle/>
          <a:p>
            <a:r>
              <a:rPr lang="el-GR" b="1" dirty="0"/>
              <a:t>Ο Όλυμπος είναι το ψηλότερο βουνό της Ελλάδας (</a:t>
            </a:r>
            <a:r>
              <a:rPr lang="el-GR" b="1" dirty="0" err="1"/>
              <a:t>Μύτικας</a:t>
            </a:r>
            <a:r>
              <a:rPr lang="el-GR" b="1" dirty="0"/>
              <a:t>, 2.918μ.) και παγκόσμιο σύμβολο ως η μυθική κατοικία των 12 Θεών. Αποτελεί τον πρώτο Εθνικό Δρυμό της χώρας, φημίζεται για την πλούσια βιοποικιλότητά του με σπάνια φυτά</a:t>
            </a:r>
            <a:r>
              <a:rPr lang="el-GR" b="1" dirty="0" smtClean="0"/>
              <a:t>. Αποτελεί </a:t>
            </a:r>
            <a:r>
              <a:rPr lang="el-GR" b="1" dirty="0"/>
              <a:t>κορυφαίο προορισμό για ορειβάτες παγκοσμίως λόγω της μοναδικής φυσικής ομορφιάς του.</a:t>
            </a:r>
          </a:p>
        </p:txBody>
      </p:sp>
    </p:spTree>
    <p:extLst>
      <p:ext uri="{BB962C8B-B14F-4D97-AF65-F5344CB8AC3E}">
        <p14:creationId xmlns:p14="http://schemas.microsoft.com/office/powerpoint/2010/main" val="3271313077"/>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058388-C081-4C48-BDE2-2F7EAC8A897F}"/>
              </a:ext>
            </a:extLst>
          </p:cNvPr>
          <p:cNvSpPr>
            <a:spLocks noGrp="1"/>
          </p:cNvSpPr>
          <p:nvPr>
            <p:ph type="title"/>
          </p:nvPr>
        </p:nvSpPr>
        <p:spPr/>
        <p:txBody>
          <a:bodyPr/>
          <a:lstStyle/>
          <a:p>
            <a:r>
              <a:rPr lang="el-GR" b="1" dirty="0">
                <a:latin typeface="Cascadia Mono" panose="020B0609020000020004" pitchFamily="49" charset="0"/>
                <a:ea typeface="Cascadia Mono" panose="020B0609020000020004" pitchFamily="49" charset="0"/>
                <a:cs typeface="Cascadia Mono" panose="020B0609020000020004" pitchFamily="49" charset="0"/>
              </a:rPr>
              <a:t>ΒΟΥΝΑ </a:t>
            </a:r>
            <a:r>
              <a:rPr lang="el-GR" dirty="0">
                <a:latin typeface="Georgia Pro Cond Light" panose="02040306050405020303" pitchFamily="18" charset="0"/>
              </a:rPr>
              <a:t>ΘΕΣΣΑΛΙΑΣ</a:t>
            </a:r>
          </a:p>
        </p:txBody>
      </p:sp>
      <p:sp>
        <p:nvSpPr>
          <p:cNvPr id="3" name="Θέση περιεχομένου 2">
            <a:extLst>
              <a:ext uri="{FF2B5EF4-FFF2-40B4-BE49-F238E27FC236}">
                <a16:creationId xmlns:a16="http://schemas.microsoft.com/office/drawing/2014/main" xmlns="" id="{B8DCCA15-9163-417D-8971-414E98F2A877}"/>
              </a:ext>
            </a:extLst>
          </p:cNvPr>
          <p:cNvSpPr>
            <a:spLocks noGrp="1"/>
          </p:cNvSpPr>
          <p:nvPr>
            <p:ph idx="1"/>
          </p:nvPr>
        </p:nvSpPr>
        <p:spPr>
          <a:xfrm>
            <a:off x="838200" y="1835785"/>
            <a:ext cx="10515600" cy="4351338"/>
          </a:xfrm>
        </p:spPr>
        <p:txBody>
          <a:bodyPr/>
          <a:lstStyle/>
          <a:p>
            <a:pPr marL="0" indent="0">
              <a:buNone/>
            </a:pPr>
            <a:r>
              <a:rPr lang="el-GR" dirty="0"/>
              <a:t>Στην Θεσσαλία είναι γνωστό ότι βρίσκονται πολλά από τα ψηλότερα βουνά της Ελλάδος ‘όπως για παράδειγμα:</a:t>
            </a:r>
          </a:p>
          <a:p>
            <a:pPr marL="0" indent="0">
              <a:buNone/>
            </a:pPr>
            <a:endParaRPr lang="el-GR" dirty="0"/>
          </a:p>
        </p:txBody>
      </p:sp>
      <p:sp>
        <p:nvSpPr>
          <p:cNvPr id="4" name="Ισοσκελές τρίγωνο 3">
            <a:extLst>
              <a:ext uri="{FF2B5EF4-FFF2-40B4-BE49-F238E27FC236}">
                <a16:creationId xmlns:a16="http://schemas.microsoft.com/office/drawing/2014/main" xmlns="" id="{642912D2-978E-487C-B973-431C2C82E338}"/>
              </a:ext>
            </a:extLst>
          </p:cNvPr>
          <p:cNvSpPr/>
          <p:nvPr/>
        </p:nvSpPr>
        <p:spPr>
          <a:xfrm rot="5400000">
            <a:off x="1046480" y="3129280"/>
            <a:ext cx="304800" cy="29972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5" name="TextBox 4">
            <a:extLst>
              <a:ext uri="{FF2B5EF4-FFF2-40B4-BE49-F238E27FC236}">
                <a16:creationId xmlns:a16="http://schemas.microsoft.com/office/drawing/2014/main" xmlns="" id="{5B2255BF-595C-469E-97FC-F0464096F117}"/>
              </a:ext>
            </a:extLst>
          </p:cNvPr>
          <p:cNvSpPr txBox="1"/>
          <p:nvPr/>
        </p:nvSpPr>
        <p:spPr>
          <a:xfrm>
            <a:off x="1483360" y="3017530"/>
            <a:ext cx="2296160" cy="584775"/>
          </a:xfrm>
          <a:prstGeom prst="rect">
            <a:avLst/>
          </a:prstGeom>
          <a:noFill/>
        </p:spPr>
        <p:txBody>
          <a:bodyPr wrap="square" rtlCol="0">
            <a:spAutoFit/>
          </a:bodyPr>
          <a:lstStyle/>
          <a:p>
            <a:r>
              <a:rPr lang="el-GR" sz="3200" b="1" dirty="0">
                <a:latin typeface="Arial Black" panose="020B0A04020102020204" pitchFamily="34" charset="0"/>
              </a:rPr>
              <a:t>Μετέωρα</a:t>
            </a:r>
          </a:p>
        </p:txBody>
      </p:sp>
      <p:sp>
        <p:nvSpPr>
          <p:cNvPr id="6" name="TextBox 5">
            <a:extLst>
              <a:ext uri="{FF2B5EF4-FFF2-40B4-BE49-F238E27FC236}">
                <a16:creationId xmlns:a16="http://schemas.microsoft.com/office/drawing/2014/main" xmlns="" id="{117B00C7-5ED4-4D2E-8F36-04B68B0A751E}"/>
              </a:ext>
            </a:extLst>
          </p:cNvPr>
          <p:cNvSpPr txBox="1"/>
          <p:nvPr/>
        </p:nvSpPr>
        <p:spPr>
          <a:xfrm>
            <a:off x="1049020" y="3538220"/>
            <a:ext cx="2080260" cy="2092881"/>
          </a:xfrm>
          <a:prstGeom prst="rect">
            <a:avLst/>
          </a:prstGeom>
          <a:noFill/>
        </p:spPr>
        <p:txBody>
          <a:bodyPr wrap="square" rtlCol="0">
            <a:spAutoFit/>
          </a:bodyPr>
          <a:lstStyle/>
          <a:p>
            <a:r>
              <a:rPr lang="el-GR" sz="2800" dirty="0">
                <a:solidFill>
                  <a:schemeClr val="bg1">
                    <a:lumMod val="65000"/>
                  </a:schemeClr>
                </a:solidFill>
                <a:latin typeface="Arial Black" panose="020B0A04020102020204" pitchFamily="34" charset="0"/>
              </a:rPr>
              <a:t>Κίσσαβος</a:t>
            </a:r>
          </a:p>
          <a:p>
            <a:r>
              <a:rPr lang="el-GR" sz="2800" dirty="0">
                <a:solidFill>
                  <a:schemeClr val="bg1">
                    <a:lumMod val="65000"/>
                  </a:schemeClr>
                </a:solidFill>
                <a:latin typeface="Arial Black" panose="020B0A04020102020204" pitchFamily="34" charset="0"/>
              </a:rPr>
              <a:t>Πήλιο</a:t>
            </a:r>
          </a:p>
          <a:p>
            <a:r>
              <a:rPr lang="el-GR" sz="2800" dirty="0">
                <a:solidFill>
                  <a:schemeClr val="bg1">
                    <a:lumMod val="65000"/>
                  </a:schemeClr>
                </a:solidFill>
                <a:latin typeface="Arial Black" panose="020B0A04020102020204" pitchFamily="34" charset="0"/>
              </a:rPr>
              <a:t>Οροσειρά Πίνδου</a:t>
            </a:r>
          </a:p>
          <a:p>
            <a:endParaRPr lang="el-GR" dirty="0"/>
          </a:p>
        </p:txBody>
      </p:sp>
      <p:sp>
        <p:nvSpPr>
          <p:cNvPr id="7" name="TextBox 6">
            <a:extLst>
              <a:ext uri="{FF2B5EF4-FFF2-40B4-BE49-F238E27FC236}">
                <a16:creationId xmlns:a16="http://schemas.microsoft.com/office/drawing/2014/main" xmlns="" id="{C09D27DB-2DCB-4A2A-B15D-95C67726F865}"/>
              </a:ext>
            </a:extLst>
          </p:cNvPr>
          <p:cNvSpPr txBox="1"/>
          <p:nvPr/>
        </p:nvSpPr>
        <p:spPr>
          <a:xfrm>
            <a:off x="3774440" y="3126740"/>
            <a:ext cx="4124960" cy="2862322"/>
          </a:xfrm>
          <a:prstGeom prst="rect">
            <a:avLst/>
          </a:prstGeom>
          <a:noFill/>
        </p:spPr>
        <p:txBody>
          <a:bodyPr wrap="square" rtlCol="0">
            <a:spAutoFit/>
          </a:bodyPr>
          <a:lstStyle/>
          <a:p>
            <a:r>
              <a:rPr lang="el-GR" b="1" dirty="0"/>
              <a:t>Τα Μετέωρα είναι ένα παγκόσμιο φαινόμενο από θεόρατους σκοτεινούς βράχους στη Θεσσαλία, που φιλοξενούν ιστορικά ορθόδοξα μοναστήρια χτισμένα στις κορυφές τους. Αποτελούν Μνημείο Παγκόσμιας Κληρονομιάς της UNESCO, συνδυάζοντας τη μοναδική γεωλογική ομορφιά με τη βαθιά πνευματικότητα και την ασκητική παράδοση αιώνων.</a:t>
            </a:r>
          </a:p>
        </p:txBody>
      </p:sp>
      <p:pic>
        <p:nvPicPr>
          <p:cNvPr id="11" name="Εικόνα 10">
            <a:extLst>
              <a:ext uri="{FF2B5EF4-FFF2-40B4-BE49-F238E27FC236}">
                <a16:creationId xmlns:a16="http://schemas.microsoft.com/office/drawing/2014/main" xmlns="" id="{0B2C8741-05C8-4B41-88E2-94C35AC3AA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51140" y="2353310"/>
            <a:ext cx="3291840" cy="1851660"/>
          </a:xfrm>
          <a:prstGeom prst="rect">
            <a:avLst/>
          </a:prstGeom>
        </p:spPr>
      </p:pic>
      <p:pic>
        <p:nvPicPr>
          <p:cNvPr id="13" name="Εικόνα 12">
            <a:extLst>
              <a:ext uri="{FF2B5EF4-FFF2-40B4-BE49-F238E27FC236}">
                <a16:creationId xmlns:a16="http://schemas.microsoft.com/office/drawing/2014/main" xmlns="" id="{1F8766EF-5F10-434E-830C-D2332406184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82610" y="3920347"/>
            <a:ext cx="3919220" cy="2171902"/>
          </a:xfrm>
          <a:prstGeom prst="rect">
            <a:avLst/>
          </a:prstGeom>
        </p:spPr>
      </p:pic>
    </p:spTree>
    <p:extLst>
      <p:ext uri="{BB962C8B-B14F-4D97-AF65-F5344CB8AC3E}">
        <p14:creationId xmlns:p14="http://schemas.microsoft.com/office/powerpoint/2010/main" val="307694897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058388-C081-4C48-BDE2-2F7EAC8A897F}"/>
              </a:ext>
            </a:extLst>
          </p:cNvPr>
          <p:cNvSpPr>
            <a:spLocks noGrp="1"/>
          </p:cNvSpPr>
          <p:nvPr>
            <p:ph type="title"/>
          </p:nvPr>
        </p:nvSpPr>
        <p:spPr/>
        <p:txBody>
          <a:bodyPr/>
          <a:lstStyle/>
          <a:p>
            <a:r>
              <a:rPr lang="el-GR" b="1" dirty="0">
                <a:latin typeface="Cascadia Mono" panose="020B0609020000020004" pitchFamily="49" charset="0"/>
                <a:ea typeface="Cascadia Mono" panose="020B0609020000020004" pitchFamily="49" charset="0"/>
                <a:cs typeface="Cascadia Mono" panose="020B0609020000020004" pitchFamily="49" charset="0"/>
              </a:rPr>
              <a:t>ΒΟΥΝΑ </a:t>
            </a:r>
            <a:r>
              <a:rPr lang="el-GR" dirty="0">
                <a:latin typeface="Georgia Pro Cond Light" panose="02040306050405020303" pitchFamily="18" charset="0"/>
              </a:rPr>
              <a:t>ΘΕΣΣΑΛΙΑΣ</a:t>
            </a:r>
          </a:p>
        </p:txBody>
      </p:sp>
      <p:sp>
        <p:nvSpPr>
          <p:cNvPr id="3" name="Θέση περιεχομένου 2">
            <a:extLst>
              <a:ext uri="{FF2B5EF4-FFF2-40B4-BE49-F238E27FC236}">
                <a16:creationId xmlns:a16="http://schemas.microsoft.com/office/drawing/2014/main" xmlns="" id="{B8DCCA15-9163-417D-8971-414E98F2A877}"/>
              </a:ext>
            </a:extLst>
          </p:cNvPr>
          <p:cNvSpPr>
            <a:spLocks noGrp="1"/>
          </p:cNvSpPr>
          <p:nvPr>
            <p:ph idx="1"/>
          </p:nvPr>
        </p:nvSpPr>
        <p:spPr>
          <a:xfrm>
            <a:off x="838200" y="1835785"/>
            <a:ext cx="10515600" cy="4351338"/>
          </a:xfrm>
        </p:spPr>
        <p:txBody>
          <a:bodyPr/>
          <a:lstStyle/>
          <a:p>
            <a:pPr marL="0" indent="0">
              <a:buNone/>
            </a:pPr>
            <a:r>
              <a:rPr lang="el-GR" dirty="0"/>
              <a:t>Στην Θεσσαλία είναι γνωστό ότι βρίσκονται πολλά από τα ψηλότερα βουνά της Ελλάδος ‘όπως για παράδειγμα:</a:t>
            </a:r>
          </a:p>
          <a:p>
            <a:pPr marL="0" indent="0">
              <a:buNone/>
            </a:pPr>
            <a:endParaRPr lang="el-GR" dirty="0"/>
          </a:p>
        </p:txBody>
      </p:sp>
      <p:sp>
        <p:nvSpPr>
          <p:cNvPr id="4" name="Ισοσκελές τρίγωνο 3">
            <a:extLst>
              <a:ext uri="{FF2B5EF4-FFF2-40B4-BE49-F238E27FC236}">
                <a16:creationId xmlns:a16="http://schemas.microsoft.com/office/drawing/2014/main" xmlns="" id="{642912D2-978E-487C-B973-431C2C82E338}"/>
              </a:ext>
            </a:extLst>
          </p:cNvPr>
          <p:cNvSpPr/>
          <p:nvPr/>
        </p:nvSpPr>
        <p:spPr>
          <a:xfrm rot="5400000">
            <a:off x="1046480" y="3129280"/>
            <a:ext cx="304800" cy="29972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5" name="TextBox 4">
            <a:extLst>
              <a:ext uri="{FF2B5EF4-FFF2-40B4-BE49-F238E27FC236}">
                <a16:creationId xmlns:a16="http://schemas.microsoft.com/office/drawing/2014/main" xmlns="" id="{5B2255BF-595C-469E-97FC-F0464096F117}"/>
              </a:ext>
            </a:extLst>
          </p:cNvPr>
          <p:cNvSpPr txBox="1"/>
          <p:nvPr/>
        </p:nvSpPr>
        <p:spPr>
          <a:xfrm>
            <a:off x="1443318" y="3017530"/>
            <a:ext cx="2336202" cy="523220"/>
          </a:xfrm>
          <a:prstGeom prst="rect">
            <a:avLst/>
          </a:prstGeom>
          <a:noFill/>
        </p:spPr>
        <p:txBody>
          <a:bodyPr wrap="square" rtlCol="0">
            <a:spAutoFit/>
          </a:bodyPr>
          <a:lstStyle/>
          <a:p>
            <a:r>
              <a:rPr lang="el-GR" sz="2800" b="1" dirty="0">
                <a:latin typeface="Arial Black" panose="020B0A04020102020204" pitchFamily="34" charset="0"/>
              </a:rPr>
              <a:t>ΚΙΣΣΑΒΟΣ</a:t>
            </a:r>
          </a:p>
        </p:txBody>
      </p:sp>
      <p:sp>
        <p:nvSpPr>
          <p:cNvPr id="6" name="TextBox 5">
            <a:extLst>
              <a:ext uri="{FF2B5EF4-FFF2-40B4-BE49-F238E27FC236}">
                <a16:creationId xmlns:a16="http://schemas.microsoft.com/office/drawing/2014/main" xmlns="" id="{117B00C7-5ED4-4D2E-8F36-04B68B0A751E}"/>
              </a:ext>
            </a:extLst>
          </p:cNvPr>
          <p:cNvSpPr txBox="1"/>
          <p:nvPr/>
        </p:nvSpPr>
        <p:spPr>
          <a:xfrm>
            <a:off x="1049020" y="3547447"/>
            <a:ext cx="2080260" cy="1661993"/>
          </a:xfrm>
          <a:prstGeom prst="rect">
            <a:avLst/>
          </a:prstGeom>
          <a:noFill/>
        </p:spPr>
        <p:txBody>
          <a:bodyPr wrap="square" rtlCol="0">
            <a:spAutoFit/>
          </a:bodyPr>
          <a:lstStyle/>
          <a:p>
            <a:r>
              <a:rPr lang="el-GR" sz="2800" dirty="0">
                <a:solidFill>
                  <a:schemeClr val="bg1">
                    <a:lumMod val="65000"/>
                  </a:schemeClr>
                </a:solidFill>
                <a:latin typeface="Arial Black" panose="020B0A04020102020204" pitchFamily="34" charset="0"/>
              </a:rPr>
              <a:t>Πήλιο</a:t>
            </a:r>
          </a:p>
          <a:p>
            <a:r>
              <a:rPr lang="el-GR" sz="2800" dirty="0">
                <a:solidFill>
                  <a:schemeClr val="bg1">
                    <a:lumMod val="65000"/>
                  </a:schemeClr>
                </a:solidFill>
                <a:latin typeface="Arial Black" panose="020B0A04020102020204" pitchFamily="34" charset="0"/>
              </a:rPr>
              <a:t>Οροσειρά Πίνδου</a:t>
            </a:r>
          </a:p>
          <a:p>
            <a:endParaRPr lang="el-GR" dirty="0"/>
          </a:p>
        </p:txBody>
      </p:sp>
      <p:pic>
        <p:nvPicPr>
          <p:cNvPr id="10" name="Εικόνα 9">
            <a:extLst>
              <a:ext uri="{FF2B5EF4-FFF2-40B4-BE49-F238E27FC236}">
                <a16:creationId xmlns:a16="http://schemas.microsoft.com/office/drawing/2014/main" xmlns="" id="{98C56A3F-96CC-482E-A827-5E0A151A21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027162" y="2360257"/>
            <a:ext cx="3635771" cy="1837765"/>
          </a:xfrm>
          <a:prstGeom prst="rect">
            <a:avLst/>
          </a:prstGeom>
        </p:spPr>
      </p:pic>
      <p:pic>
        <p:nvPicPr>
          <p:cNvPr id="12" name="Εικόνα 11">
            <a:extLst>
              <a:ext uri="{FF2B5EF4-FFF2-40B4-BE49-F238E27FC236}">
                <a16:creationId xmlns:a16="http://schemas.microsoft.com/office/drawing/2014/main" xmlns="" id="{320B8545-5D33-456A-B892-E7F7AF6F80B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547742" y="3798023"/>
            <a:ext cx="3770500" cy="1848941"/>
          </a:xfrm>
          <a:prstGeom prst="rect">
            <a:avLst/>
          </a:prstGeom>
        </p:spPr>
      </p:pic>
      <p:sp>
        <p:nvSpPr>
          <p:cNvPr id="13" name="TextBox 12">
            <a:extLst>
              <a:ext uri="{FF2B5EF4-FFF2-40B4-BE49-F238E27FC236}">
                <a16:creationId xmlns:a16="http://schemas.microsoft.com/office/drawing/2014/main" xmlns="" id="{2CFA1FD8-BBCB-47B6-AF7D-1C6D517570F4}"/>
              </a:ext>
            </a:extLst>
          </p:cNvPr>
          <p:cNvSpPr txBox="1"/>
          <p:nvPr/>
        </p:nvSpPr>
        <p:spPr>
          <a:xfrm>
            <a:off x="3779520" y="2915900"/>
            <a:ext cx="2689412" cy="3416320"/>
          </a:xfrm>
          <a:prstGeom prst="rect">
            <a:avLst/>
          </a:prstGeom>
          <a:noFill/>
        </p:spPr>
        <p:txBody>
          <a:bodyPr wrap="square" rtlCol="0">
            <a:spAutoFit/>
          </a:bodyPr>
          <a:lstStyle/>
          <a:p>
            <a:r>
              <a:rPr lang="el-GR" b="1" dirty="0"/>
              <a:t>Ο Κίσσαβος (ή Όσσα) ξεχωρίζει για την πλούσια βλάστησή του από οξιές και καστανιές, την εντυπωσιακή θέα στο Αιγαίο και τον Όλυμπο, καθώς και την εναλλαγή τοπίων από την κορυφή του Προφήτη Ηλία (1.978μ.) μέχρι τις δαντελωτές παραλίες στους πρόποδές του. </a:t>
            </a:r>
          </a:p>
        </p:txBody>
      </p:sp>
    </p:spTree>
    <p:extLst>
      <p:ext uri="{BB962C8B-B14F-4D97-AF65-F5344CB8AC3E}">
        <p14:creationId xmlns:p14="http://schemas.microsoft.com/office/powerpoint/2010/main" val="299787056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058388-C081-4C48-BDE2-2F7EAC8A897F}"/>
              </a:ext>
            </a:extLst>
          </p:cNvPr>
          <p:cNvSpPr>
            <a:spLocks noGrp="1"/>
          </p:cNvSpPr>
          <p:nvPr>
            <p:ph type="title"/>
          </p:nvPr>
        </p:nvSpPr>
        <p:spPr/>
        <p:txBody>
          <a:bodyPr/>
          <a:lstStyle/>
          <a:p>
            <a:r>
              <a:rPr lang="el-GR" b="1" dirty="0">
                <a:latin typeface="Cascadia Mono" panose="020B0609020000020004" pitchFamily="49" charset="0"/>
                <a:ea typeface="Cascadia Mono" panose="020B0609020000020004" pitchFamily="49" charset="0"/>
                <a:cs typeface="Cascadia Mono" panose="020B0609020000020004" pitchFamily="49" charset="0"/>
              </a:rPr>
              <a:t>ΒΟΥΝΑ </a:t>
            </a:r>
            <a:r>
              <a:rPr lang="el-GR" dirty="0">
                <a:latin typeface="Georgia Pro Cond Light" panose="02040306050405020303" pitchFamily="18" charset="0"/>
              </a:rPr>
              <a:t>ΘΕΣΣΑΛΙΑΣ</a:t>
            </a:r>
          </a:p>
        </p:txBody>
      </p:sp>
      <p:sp>
        <p:nvSpPr>
          <p:cNvPr id="3" name="Θέση περιεχομένου 2">
            <a:extLst>
              <a:ext uri="{FF2B5EF4-FFF2-40B4-BE49-F238E27FC236}">
                <a16:creationId xmlns:a16="http://schemas.microsoft.com/office/drawing/2014/main" xmlns="" id="{B8DCCA15-9163-417D-8971-414E98F2A877}"/>
              </a:ext>
            </a:extLst>
          </p:cNvPr>
          <p:cNvSpPr>
            <a:spLocks noGrp="1"/>
          </p:cNvSpPr>
          <p:nvPr>
            <p:ph idx="1"/>
          </p:nvPr>
        </p:nvSpPr>
        <p:spPr>
          <a:xfrm>
            <a:off x="838200" y="1835785"/>
            <a:ext cx="10515600" cy="4351338"/>
          </a:xfrm>
        </p:spPr>
        <p:txBody>
          <a:bodyPr/>
          <a:lstStyle/>
          <a:p>
            <a:pPr marL="0" indent="0">
              <a:buNone/>
            </a:pPr>
            <a:r>
              <a:rPr lang="el-GR" dirty="0"/>
              <a:t>Στην Θεσσαλία είναι γνωστό ότι βρίσκονται πολλά από τα ψηλότερα βουνά της Ελλάδος ‘όπως για παράδειγμα:</a:t>
            </a:r>
          </a:p>
          <a:p>
            <a:pPr marL="0" indent="0">
              <a:buNone/>
            </a:pPr>
            <a:endParaRPr lang="el-GR" dirty="0"/>
          </a:p>
        </p:txBody>
      </p:sp>
      <p:sp>
        <p:nvSpPr>
          <p:cNvPr id="4" name="Ισοσκελές τρίγωνο 3">
            <a:extLst>
              <a:ext uri="{FF2B5EF4-FFF2-40B4-BE49-F238E27FC236}">
                <a16:creationId xmlns:a16="http://schemas.microsoft.com/office/drawing/2014/main" xmlns="" id="{642912D2-978E-487C-B973-431C2C82E338}"/>
              </a:ext>
            </a:extLst>
          </p:cNvPr>
          <p:cNvSpPr/>
          <p:nvPr/>
        </p:nvSpPr>
        <p:spPr>
          <a:xfrm rot="5400000">
            <a:off x="1046480" y="3129280"/>
            <a:ext cx="304800" cy="29972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5" name="TextBox 4">
            <a:extLst>
              <a:ext uri="{FF2B5EF4-FFF2-40B4-BE49-F238E27FC236}">
                <a16:creationId xmlns:a16="http://schemas.microsoft.com/office/drawing/2014/main" xmlns="" id="{5B2255BF-595C-469E-97FC-F0464096F117}"/>
              </a:ext>
            </a:extLst>
          </p:cNvPr>
          <p:cNvSpPr txBox="1"/>
          <p:nvPr/>
        </p:nvSpPr>
        <p:spPr>
          <a:xfrm>
            <a:off x="1443318" y="3017530"/>
            <a:ext cx="2336202" cy="523220"/>
          </a:xfrm>
          <a:prstGeom prst="rect">
            <a:avLst/>
          </a:prstGeom>
          <a:noFill/>
        </p:spPr>
        <p:txBody>
          <a:bodyPr wrap="square" rtlCol="0">
            <a:spAutoFit/>
          </a:bodyPr>
          <a:lstStyle/>
          <a:p>
            <a:r>
              <a:rPr lang="el-GR" sz="2800" b="1" dirty="0">
                <a:latin typeface="Arial Black" panose="020B0A04020102020204" pitchFamily="34" charset="0"/>
              </a:rPr>
              <a:t>Πήλιο</a:t>
            </a:r>
          </a:p>
        </p:txBody>
      </p:sp>
      <p:sp>
        <p:nvSpPr>
          <p:cNvPr id="6" name="TextBox 5">
            <a:extLst>
              <a:ext uri="{FF2B5EF4-FFF2-40B4-BE49-F238E27FC236}">
                <a16:creationId xmlns:a16="http://schemas.microsoft.com/office/drawing/2014/main" xmlns="" id="{117B00C7-5ED4-4D2E-8F36-04B68B0A751E}"/>
              </a:ext>
            </a:extLst>
          </p:cNvPr>
          <p:cNvSpPr txBox="1"/>
          <p:nvPr/>
        </p:nvSpPr>
        <p:spPr>
          <a:xfrm>
            <a:off x="1150157" y="3078121"/>
            <a:ext cx="2080260" cy="1661993"/>
          </a:xfrm>
          <a:prstGeom prst="rect">
            <a:avLst/>
          </a:prstGeom>
          <a:noFill/>
        </p:spPr>
        <p:txBody>
          <a:bodyPr wrap="square" rtlCol="0">
            <a:spAutoFit/>
          </a:bodyPr>
          <a:lstStyle/>
          <a:p>
            <a:endParaRPr lang="el-GR" sz="2800" dirty="0">
              <a:solidFill>
                <a:schemeClr val="bg1">
                  <a:lumMod val="65000"/>
                </a:schemeClr>
              </a:solidFill>
              <a:latin typeface="Arial Black" panose="020B0A04020102020204" pitchFamily="34" charset="0"/>
            </a:endParaRPr>
          </a:p>
          <a:p>
            <a:r>
              <a:rPr lang="el-GR" sz="2800" dirty="0">
                <a:solidFill>
                  <a:schemeClr val="bg1">
                    <a:lumMod val="65000"/>
                  </a:schemeClr>
                </a:solidFill>
                <a:latin typeface="Arial Black" panose="020B0A04020102020204" pitchFamily="34" charset="0"/>
              </a:rPr>
              <a:t>Οροσειρά Πίνδου</a:t>
            </a:r>
          </a:p>
          <a:p>
            <a:endParaRPr lang="el-GR" dirty="0"/>
          </a:p>
        </p:txBody>
      </p:sp>
      <p:sp>
        <p:nvSpPr>
          <p:cNvPr id="13" name="TextBox 12">
            <a:extLst>
              <a:ext uri="{FF2B5EF4-FFF2-40B4-BE49-F238E27FC236}">
                <a16:creationId xmlns:a16="http://schemas.microsoft.com/office/drawing/2014/main" xmlns="" id="{2CFA1FD8-BBCB-47B6-AF7D-1C6D517570F4}"/>
              </a:ext>
            </a:extLst>
          </p:cNvPr>
          <p:cNvSpPr txBox="1"/>
          <p:nvPr/>
        </p:nvSpPr>
        <p:spPr>
          <a:xfrm>
            <a:off x="3779520" y="2915900"/>
            <a:ext cx="2689412" cy="369332"/>
          </a:xfrm>
          <a:prstGeom prst="rect">
            <a:avLst/>
          </a:prstGeom>
          <a:noFill/>
        </p:spPr>
        <p:txBody>
          <a:bodyPr wrap="square" rtlCol="0">
            <a:spAutoFit/>
          </a:bodyPr>
          <a:lstStyle/>
          <a:p>
            <a:r>
              <a:rPr lang="el-GR" b="1" dirty="0"/>
              <a:t> </a:t>
            </a:r>
          </a:p>
        </p:txBody>
      </p:sp>
      <p:sp>
        <p:nvSpPr>
          <p:cNvPr id="7" name="TextBox 6">
            <a:extLst>
              <a:ext uri="{FF2B5EF4-FFF2-40B4-BE49-F238E27FC236}">
                <a16:creationId xmlns:a16="http://schemas.microsoft.com/office/drawing/2014/main" xmlns="" id="{3E996E8C-352F-4A14-A213-3776B5EB60E3}"/>
              </a:ext>
            </a:extLst>
          </p:cNvPr>
          <p:cNvSpPr txBox="1"/>
          <p:nvPr/>
        </p:nvSpPr>
        <p:spPr>
          <a:xfrm>
            <a:off x="3935506" y="3078121"/>
            <a:ext cx="3245223" cy="3693319"/>
          </a:xfrm>
          <a:prstGeom prst="rect">
            <a:avLst/>
          </a:prstGeom>
          <a:noFill/>
        </p:spPr>
        <p:txBody>
          <a:bodyPr wrap="square" rtlCol="0">
            <a:spAutoFit/>
          </a:bodyPr>
          <a:lstStyle/>
          <a:p>
            <a:r>
              <a:rPr lang="el-GR"/>
              <a:t>Το Πήλιο είναι ο απόλυτος συνδυασμός βουνού και θάλασσας, όπου οι καταπράσινες πλαγιές με τα παραδοσιακά πέτρινα χωριά καταλήγουν σε κρυστάλλινες παραλίες. Αυτή η σπάνια εναλλαγή τοπίου, μαζί με την πλούσια φύση και την αυθεντική πηλιορείτικη αρχιτεκτονική, το καθιστά έναν μαγευτικό προορισμό για κάθε εποχή του χρόνου.</a:t>
            </a:r>
          </a:p>
        </p:txBody>
      </p:sp>
      <p:pic>
        <p:nvPicPr>
          <p:cNvPr id="9" name="Εικόνα 8">
            <a:extLst>
              <a:ext uri="{FF2B5EF4-FFF2-40B4-BE49-F238E27FC236}">
                <a16:creationId xmlns:a16="http://schemas.microsoft.com/office/drawing/2014/main" xmlns="" id="{3AE56B05-9F1C-45AF-AC7C-62B96562DA1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14886" y="2584103"/>
            <a:ext cx="3388017" cy="2156011"/>
          </a:xfrm>
          <a:prstGeom prst="rect">
            <a:avLst/>
          </a:prstGeom>
        </p:spPr>
      </p:pic>
      <p:pic>
        <p:nvPicPr>
          <p:cNvPr id="14" name="Εικόνα 13">
            <a:extLst>
              <a:ext uri="{FF2B5EF4-FFF2-40B4-BE49-F238E27FC236}">
                <a16:creationId xmlns:a16="http://schemas.microsoft.com/office/drawing/2014/main" xmlns="" id="{CAA20A05-10B0-413E-B15D-93C12DA407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96219" y="3909117"/>
            <a:ext cx="3957581" cy="2226139"/>
          </a:xfrm>
          <a:prstGeom prst="rect">
            <a:avLst/>
          </a:prstGeom>
        </p:spPr>
      </p:pic>
    </p:spTree>
    <p:extLst>
      <p:ext uri="{BB962C8B-B14F-4D97-AF65-F5344CB8AC3E}">
        <p14:creationId xmlns:p14="http://schemas.microsoft.com/office/powerpoint/2010/main" val="268693490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6058388-C081-4C48-BDE2-2F7EAC8A897F}"/>
              </a:ext>
            </a:extLst>
          </p:cNvPr>
          <p:cNvSpPr>
            <a:spLocks noGrp="1"/>
          </p:cNvSpPr>
          <p:nvPr>
            <p:ph type="title"/>
          </p:nvPr>
        </p:nvSpPr>
        <p:spPr/>
        <p:txBody>
          <a:bodyPr/>
          <a:lstStyle/>
          <a:p>
            <a:r>
              <a:rPr lang="el-GR" b="1" dirty="0">
                <a:latin typeface="Cascadia Mono" panose="020B0609020000020004" pitchFamily="49" charset="0"/>
                <a:ea typeface="Cascadia Mono" panose="020B0609020000020004" pitchFamily="49" charset="0"/>
                <a:cs typeface="Cascadia Mono" panose="020B0609020000020004" pitchFamily="49" charset="0"/>
              </a:rPr>
              <a:t>ΒΟΥΝΑ </a:t>
            </a:r>
            <a:r>
              <a:rPr lang="el-GR" dirty="0">
                <a:latin typeface="Georgia Pro Cond Light" panose="02040306050405020303" pitchFamily="18" charset="0"/>
              </a:rPr>
              <a:t>ΘΕΣΣΑΛΙΑΣ</a:t>
            </a:r>
          </a:p>
        </p:txBody>
      </p:sp>
      <p:sp>
        <p:nvSpPr>
          <p:cNvPr id="3" name="Θέση περιεχομένου 2">
            <a:extLst>
              <a:ext uri="{FF2B5EF4-FFF2-40B4-BE49-F238E27FC236}">
                <a16:creationId xmlns:a16="http://schemas.microsoft.com/office/drawing/2014/main" xmlns="" id="{B8DCCA15-9163-417D-8971-414E98F2A877}"/>
              </a:ext>
            </a:extLst>
          </p:cNvPr>
          <p:cNvSpPr>
            <a:spLocks noGrp="1"/>
          </p:cNvSpPr>
          <p:nvPr>
            <p:ph idx="1"/>
          </p:nvPr>
        </p:nvSpPr>
        <p:spPr>
          <a:xfrm>
            <a:off x="838200" y="1835785"/>
            <a:ext cx="10515600" cy="4351338"/>
          </a:xfrm>
        </p:spPr>
        <p:txBody>
          <a:bodyPr/>
          <a:lstStyle/>
          <a:p>
            <a:pPr marL="0" indent="0">
              <a:buNone/>
            </a:pPr>
            <a:r>
              <a:rPr lang="el-GR" dirty="0"/>
              <a:t>Στην Θεσσαλία είναι γνωστό ότι βρίσκονται πολλά από τα ψηλότερα βουνά της Ελλάδος ‘όπως για παράδειγμα:</a:t>
            </a:r>
          </a:p>
          <a:p>
            <a:pPr marL="0" indent="0">
              <a:buNone/>
            </a:pPr>
            <a:endParaRPr lang="el-GR" dirty="0"/>
          </a:p>
        </p:txBody>
      </p:sp>
      <p:sp>
        <p:nvSpPr>
          <p:cNvPr id="4" name="Ισοσκελές τρίγωνο 3">
            <a:extLst>
              <a:ext uri="{FF2B5EF4-FFF2-40B4-BE49-F238E27FC236}">
                <a16:creationId xmlns:a16="http://schemas.microsoft.com/office/drawing/2014/main" xmlns="" id="{642912D2-978E-487C-B973-431C2C82E338}"/>
              </a:ext>
            </a:extLst>
          </p:cNvPr>
          <p:cNvSpPr/>
          <p:nvPr/>
        </p:nvSpPr>
        <p:spPr>
          <a:xfrm rot="5400000">
            <a:off x="1046480" y="3129280"/>
            <a:ext cx="304800" cy="299720"/>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5" name="TextBox 4">
            <a:extLst>
              <a:ext uri="{FF2B5EF4-FFF2-40B4-BE49-F238E27FC236}">
                <a16:creationId xmlns:a16="http://schemas.microsoft.com/office/drawing/2014/main" xmlns="" id="{5B2255BF-595C-469E-97FC-F0464096F117}"/>
              </a:ext>
            </a:extLst>
          </p:cNvPr>
          <p:cNvSpPr txBox="1"/>
          <p:nvPr/>
        </p:nvSpPr>
        <p:spPr>
          <a:xfrm>
            <a:off x="1443318" y="3070393"/>
            <a:ext cx="2336202" cy="1384995"/>
          </a:xfrm>
          <a:prstGeom prst="rect">
            <a:avLst/>
          </a:prstGeom>
          <a:noFill/>
        </p:spPr>
        <p:txBody>
          <a:bodyPr wrap="square" rtlCol="0">
            <a:spAutoFit/>
          </a:bodyPr>
          <a:lstStyle/>
          <a:p>
            <a:r>
              <a:rPr lang="el-GR" sz="2800" b="1" dirty="0">
                <a:latin typeface="Arial Black" panose="020B0A04020102020204" pitchFamily="34" charset="0"/>
              </a:rPr>
              <a:t>Οροσειρά Πίνδου </a:t>
            </a:r>
          </a:p>
          <a:p>
            <a:endParaRPr lang="el-GR" sz="2800" b="1" dirty="0">
              <a:latin typeface="Arial Black" panose="020B0A04020102020204" pitchFamily="34" charset="0"/>
            </a:endParaRPr>
          </a:p>
        </p:txBody>
      </p:sp>
      <p:sp>
        <p:nvSpPr>
          <p:cNvPr id="7" name="TextBox 6">
            <a:extLst>
              <a:ext uri="{FF2B5EF4-FFF2-40B4-BE49-F238E27FC236}">
                <a16:creationId xmlns:a16="http://schemas.microsoft.com/office/drawing/2014/main" xmlns="" id="{32E1F5C9-E2C8-43C2-8D40-8136A2D3C309}"/>
              </a:ext>
            </a:extLst>
          </p:cNvPr>
          <p:cNvSpPr txBox="1"/>
          <p:nvPr/>
        </p:nvSpPr>
        <p:spPr>
          <a:xfrm>
            <a:off x="3684494" y="3070393"/>
            <a:ext cx="4410635" cy="3693319"/>
          </a:xfrm>
          <a:prstGeom prst="rect">
            <a:avLst/>
          </a:prstGeom>
          <a:noFill/>
        </p:spPr>
        <p:txBody>
          <a:bodyPr wrap="square" rtlCol="0">
            <a:spAutoFit/>
          </a:bodyPr>
          <a:lstStyle/>
          <a:p>
            <a:r>
              <a:rPr lang="el-GR" dirty="0"/>
              <a:t>Η οροσειρά της Πίνδου, η «ραχοκοκαλιά» της Ελλάδας, μαγεύει με την άγρια ομορφιά των επιβλητικών κορυφών και των βαθιών φαραγγιών της. Αν και κατεξοχήν ορεινός προορισμός, η Πίνδος συνδέει το αλπικό τοπίο με τη θάλασσα μέσω των ποταμών που καταλήγουν στο Ιόνιο, ενώ οι δυτικές της πλαγιές «βλέπουν» προς τις ακτές της Ηπείρου. Με τα πέτρινα γεφύρια, τα πυκνά δάση και την πλούσια πανίδα, αποτελεί τον απόλυτο προορισμό για όσους αναζητούν την ανέγγιχτη φύση και την παραδοσιακή αρχιτεκτονική.</a:t>
            </a:r>
          </a:p>
        </p:txBody>
      </p:sp>
      <p:pic>
        <p:nvPicPr>
          <p:cNvPr id="9" name="Εικόνα 8">
            <a:extLst>
              <a:ext uri="{FF2B5EF4-FFF2-40B4-BE49-F238E27FC236}">
                <a16:creationId xmlns:a16="http://schemas.microsoft.com/office/drawing/2014/main" xmlns="" id="{FFD37A94-A581-4835-9853-12E88E3D887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24047" y="2664857"/>
            <a:ext cx="3200848" cy="1849379"/>
          </a:xfrm>
          <a:prstGeom prst="rect">
            <a:avLst/>
          </a:prstGeom>
        </p:spPr>
      </p:pic>
      <p:pic>
        <p:nvPicPr>
          <p:cNvPr id="14" name="Εικόνα 13">
            <a:extLst>
              <a:ext uri="{FF2B5EF4-FFF2-40B4-BE49-F238E27FC236}">
                <a16:creationId xmlns:a16="http://schemas.microsoft.com/office/drawing/2014/main" xmlns="" id="{137F979F-E7AF-4941-84B9-FF44E4EADAD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55654" y="4222476"/>
            <a:ext cx="3098146" cy="1790040"/>
          </a:xfrm>
          <a:prstGeom prst="rect">
            <a:avLst/>
          </a:prstGeom>
        </p:spPr>
      </p:pic>
    </p:spTree>
    <p:extLst>
      <p:ext uri="{BB962C8B-B14F-4D97-AF65-F5344CB8AC3E}">
        <p14:creationId xmlns:p14="http://schemas.microsoft.com/office/powerpoint/2010/main" val="278250036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254531D-AF6F-461C-8704-38439174835F}"/>
              </a:ext>
            </a:extLst>
          </p:cNvPr>
          <p:cNvSpPr>
            <a:spLocks noGrp="1"/>
          </p:cNvSpPr>
          <p:nvPr>
            <p:ph type="title"/>
          </p:nvPr>
        </p:nvSpPr>
        <p:spPr/>
        <p:txBody>
          <a:bodyPr>
            <a:normAutofit/>
          </a:bodyPr>
          <a:lstStyle/>
          <a:p>
            <a:r>
              <a:rPr lang="el-GR" sz="5400" b="1" dirty="0">
                <a:latin typeface="Cascadia Mono SemiBold" panose="020B0609020000020004" pitchFamily="49" charset="0"/>
                <a:ea typeface="Cascadia Mono SemiBold" panose="020B0609020000020004" pitchFamily="49" charset="0"/>
                <a:cs typeface="Cascadia Mono SemiBold" panose="020B0609020000020004" pitchFamily="49" charset="0"/>
              </a:rPr>
              <a:t>ΘΕΣΣΑΛΙΚΉ ΠΕΔΙΆΔΑ</a:t>
            </a:r>
          </a:p>
        </p:txBody>
      </p:sp>
      <p:sp>
        <p:nvSpPr>
          <p:cNvPr id="3" name="Θέση περιεχομένου 2">
            <a:extLst>
              <a:ext uri="{FF2B5EF4-FFF2-40B4-BE49-F238E27FC236}">
                <a16:creationId xmlns:a16="http://schemas.microsoft.com/office/drawing/2014/main" xmlns="" id="{84A9C2D6-566F-4EEA-B67B-1439834AE703}"/>
              </a:ext>
            </a:extLst>
          </p:cNvPr>
          <p:cNvSpPr>
            <a:spLocks noGrp="1"/>
          </p:cNvSpPr>
          <p:nvPr>
            <p:ph idx="1"/>
          </p:nvPr>
        </p:nvSpPr>
        <p:spPr>
          <a:xfrm>
            <a:off x="838200" y="1825625"/>
            <a:ext cx="5634318" cy="4351338"/>
          </a:xfrm>
        </p:spPr>
        <p:txBody>
          <a:bodyPr>
            <a:normAutofit lnSpcReduction="10000"/>
          </a:bodyPr>
          <a:lstStyle/>
          <a:p>
            <a:r>
              <a:rPr lang="el-GR" sz="2400" dirty="0">
                <a:solidFill>
                  <a:schemeClr val="tx1">
                    <a:lumMod val="95000"/>
                    <a:lumOff val="5000"/>
                  </a:schemeClr>
                </a:solidFill>
              </a:rPr>
              <a:t>Η </a:t>
            </a:r>
            <a:r>
              <a:rPr lang="el-GR" sz="2400" b="1" i="0" dirty="0">
                <a:solidFill>
                  <a:schemeClr val="tx1">
                    <a:lumMod val="95000"/>
                    <a:lumOff val="5000"/>
                  </a:schemeClr>
                </a:solidFill>
                <a:effectLst/>
                <a:latin typeface="Google Sans"/>
              </a:rPr>
              <a:t>Θεσσαλική πεδιάδα</a:t>
            </a:r>
            <a:r>
              <a:rPr lang="el-GR" sz="2400" b="0" i="0" dirty="0">
                <a:solidFill>
                  <a:schemeClr val="tx1">
                    <a:lumMod val="95000"/>
                    <a:lumOff val="5000"/>
                  </a:schemeClr>
                </a:solidFill>
                <a:effectLst/>
                <a:latin typeface="Google Sans"/>
              </a:rPr>
              <a:t> είναι η μεγαλύτερη της Ελλάδας, περικλεισμένη από τους ορεινούς όγκους της Πίνδου, του Ολύμπου, του Κισσάβου, του </a:t>
            </a:r>
            <a:r>
              <a:rPr lang="el-GR" sz="2400" dirty="0">
                <a:solidFill>
                  <a:schemeClr val="tx1">
                    <a:lumMod val="95000"/>
                    <a:lumOff val="5000"/>
                  </a:schemeClr>
                </a:solidFill>
                <a:latin typeface="Google Sans"/>
              </a:rPr>
              <a:t>Πη</a:t>
            </a:r>
            <a:r>
              <a:rPr lang="el-GR" sz="2400" b="0" i="0" dirty="0">
                <a:solidFill>
                  <a:schemeClr val="tx1">
                    <a:lumMod val="95000"/>
                    <a:lumOff val="5000"/>
                  </a:schemeClr>
                </a:solidFill>
                <a:effectLst/>
                <a:latin typeface="Google Sans"/>
              </a:rPr>
              <a:t>λίου και της Όθρυος. Χωρίζεται από μια λοφοσειρά σε δύο τμήματα: τη δυτική (Τρικάλων-Καρδίτσας) και την ανατολική (Λάρισας).</a:t>
            </a:r>
            <a:r>
              <a:rPr lang="el-GR" sz="1600" b="0" i="0" dirty="0">
                <a:solidFill>
                  <a:srgbClr val="E6E8F0"/>
                </a:solidFill>
                <a:effectLst/>
                <a:latin typeface="Google Sans"/>
              </a:rPr>
              <a:t> </a:t>
            </a:r>
            <a:r>
              <a:rPr lang="el-GR" sz="2400" b="0" i="0" dirty="0">
                <a:solidFill>
                  <a:schemeClr val="tx1">
                    <a:lumMod val="95000"/>
                    <a:lumOff val="5000"/>
                  </a:schemeClr>
                </a:solidFill>
                <a:effectLst/>
                <a:latin typeface="Google Sans"/>
              </a:rPr>
              <a:t>Σήμερα, το εύφορο έδαφός της αποτελεί τον σημαντικότερο αγροτικό πνεύμονα της χώρας, αν και αντιμετωπίζει έντονα φαινόμενα πλημμυρών και λειψυδρίας</a:t>
            </a:r>
            <a:r>
              <a:rPr lang="el-GR" sz="2400" b="0" i="0" dirty="0">
                <a:solidFill>
                  <a:srgbClr val="E6E8F0"/>
                </a:solidFill>
                <a:effectLst/>
                <a:latin typeface="Google Sans"/>
              </a:rPr>
              <a:t>.</a:t>
            </a:r>
            <a:r>
              <a:rPr lang="el-GR" sz="2400" b="0" i="0" dirty="0">
                <a:solidFill>
                  <a:schemeClr val="tx1">
                    <a:lumMod val="95000"/>
                    <a:lumOff val="5000"/>
                  </a:schemeClr>
                </a:solidFill>
                <a:effectLst/>
                <a:latin typeface="Google Sans"/>
              </a:rPr>
              <a:t>.</a:t>
            </a:r>
            <a:endParaRPr lang="el-GR" sz="2400" dirty="0">
              <a:solidFill>
                <a:schemeClr val="tx1">
                  <a:lumMod val="95000"/>
                  <a:lumOff val="5000"/>
                </a:schemeClr>
              </a:solidFill>
            </a:endParaRPr>
          </a:p>
        </p:txBody>
      </p:sp>
      <p:pic>
        <p:nvPicPr>
          <p:cNvPr id="5" name="Εικόνα 4">
            <a:extLst>
              <a:ext uri="{FF2B5EF4-FFF2-40B4-BE49-F238E27FC236}">
                <a16:creationId xmlns:a16="http://schemas.microsoft.com/office/drawing/2014/main" xmlns="" id="{D7A523A4-ED5C-456F-8734-6B0D1E6CDC5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016827" y="1263858"/>
            <a:ext cx="3666565" cy="2892651"/>
          </a:xfrm>
          <a:prstGeom prst="rect">
            <a:avLst/>
          </a:prstGeom>
        </p:spPr>
      </p:pic>
      <p:pic>
        <p:nvPicPr>
          <p:cNvPr id="7" name="Εικόνα 6">
            <a:extLst>
              <a:ext uri="{FF2B5EF4-FFF2-40B4-BE49-F238E27FC236}">
                <a16:creationId xmlns:a16="http://schemas.microsoft.com/office/drawing/2014/main" xmlns="" id="{CD73C362-796F-4C40-B5A3-743218526E4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0798" y="3587459"/>
            <a:ext cx="4482355" cy="2724441"/>
          </a:xfrm>
          <a:prstGeom prst="rect">
            <a:avLst/>
          </a:prstGeom>
        </p:spPr>
      </p:pic>
    </p:spTree>
    <p:extLst>
      <p:ext uri="{BB962C8B-B14F-4D97-AF65-F5344CB8AC3E}">
        <p14:creationId xmlns:p14="http://schemas.microsoft.com/office/powerpoint/2010/main" val="3351220928"/>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9DD6FE76-F616-495E-8F31-D41EC665E85E}"/>
              </a:ext>
            </a:extLst>
          </p:cNvPr>
          <p:cNvSpPr>
            <a:spLocks noGrp="1"/>
          </p:cNvSpPr>
          <p:nvPr>
            <p:ph type="title"/>
          </p:nvPr>
        </p:nvSpPr>
        <p:spPr>
          <a:xfrm flipV="1">
            <a:off x="11205882" y="447339"/>
            <a:ext cx="2241177" cy="45719"/>
          </a:xfrm>
        </p:spPr>
        <p:txBody>
          <a:bodyPr>
            <a:normAutofit fontScale="90000"/>
          </a:bodyPr>
          <a:lstStyle/>
          <a:p>
            <a:r>
              <a:rPr lang="el-GR" dirty="0"/>
              <a:t>.</a:t>
            </a:r>
          </a:p>
        </p:txBody>
      </p:sp>
      <p:sp>
        <p:nvSpPr>
          <p:cNvPr id="3" name="Θέση περιεχομένου 2">
            <a:extLst>
              <a:ext uri="{FF2B5EF4-FFF2-40B4-BE49-F238E27FC236}">
                <a16:creationId xmlns:a16="http://schemas.microsoft.com/office/drawing/2014/main" xmlns="" id="{E7C01B3F-680F-4FA2-9CB0-811925C9AAE8}"/>
              </a:ext>
            </a:extLst>
          </p:cNvPr>
          <p:cNvSpPr>
            <a:spLocks noGrp="1"/>
          </p:cNvSpPr>
          <p:nvPr>
            <p:ph idx="1"/>
          </p:nvPr>
        </p:nvSpPr>
        <p:spPr>
          <a:xfrm>
            <a:off x="484093" y="681318"/>
            <a:ext cx="4966447" cy="5495644"/>
          </a:xfrm>
        </p:spPr>
        <p:txBody>
          <a:bodyPr>
            <a:noAutofit/>
          </a:bodyPr>
          <a:lstStyle/>
          <a:p>
            <a:r>
              <a:rPr lang="el-GR" sz="3200" dirty="0"/>
              <a:t>Όπως είδη προαναφέρθηκε , η Θεσσαλική πεδιάδα απειλείται συχνά από φυσικές καταστροφές . Για παράδειγμα πρόσφατη αποτελεί μία καταστροφική πλημμύρα ονομαζόμενη Ντάνιελ. Συνέβη το φθινόπωρο του 2023 και πολλοί άνθρωποι έχασαν τα σπίτια τους ακόμα και τις ζωές τους.</a:t>
            </a:r>
          </a:p>
        </p:txBody>
      </p:sp>
      <p:pic>
        <p:nvPicPr>
          <p:cNvPr id="7" name="Εικόνα 6">
            <a:extLst>
              <a:ext uri="{FF2B5EF4-FFF2-40B4-BE49-F238E27FC236}">
                <a16:creationId xmlns:a16="http://schemas.microsoft.com/office/drawing/2014/main" xmlns="" id="{5968652D-DCCD-4043-A0D8-EB29B6BC71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83505" y="493120"/>
            <a:ext cx="4401671" cy="2935880"/>
          </a:xfrm>
          <a:prstGeom prst="rect">
            <a:avLst/>
          </a:prstGeom>
        </p:spPr>
      </p:pic>
      <p:pic>
        <p:nvPicPr>
          <p:cNvPr id="9" name="Εικόνα 8">
            <a:extLst>
              <a:ext uri="{FF2B5EF4-FFF2-40B4-BE49-F238E27FC236}">
                <a16:creationId xmlns:a16="http://schemas.microsoft.com/office/drawing/2014/main" xmlns="" id="{D91415E1-5E56-445C-811E-597D5B9C97C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06352" y="3369205"/>
            <a:ext cx="4966448" cy="3312582"/>
          </a:xfrm>
          <a:prstGeom prst="rect">
            <a:avLst/>
          </a:prstGeom>
        </p:spPr>
      </p:pic>
    </p:spTree>
    <p:extLst>
      <p:ext uri="{BB962C8B-B14F-4D97-AF65-F5344CB8AC3E}">
        <p14:creationId xmlns:p14="http://schemas.microsoft.com/office/powerpoint/2010/main" val="269342618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5FF006-7AF2-4FE6-B7FA-BEA01170CF2B}"/>
              </a:ext>
            </a:extLst>
          </p:cNvPr>
          <p:cNvSpPr>
            <a:spLocks noGrp="1"/>
          </p:cNvSpPr>
          <p:nvPr>
            <p:ph type="title"/>
          </p:nvPr>
        </p:nvSpPr>
        <p:spPr/>
        <p:txBody>
          <a:bodyPr>
            <a:normAutofit/>
          </a:bodyPr>
          <a:lstStyle/>
          <a:p>
            <a:r>
              <a:rPr lang="el-GR" sz="4800" b="1" dirty="0">
                <a:solidFill>
                  <a:schemeClr val="tx1">
                    <a:lumMod val="95000"/>
                    <a:lumOff val="5000"/>
                  </a:schemeClr>
                </a:solidFill>
                <a:latin typeface="Constantia" panose="02030602050306030303" pitchFamily="18" charset="0"/>
              </a:rPr>
              <a:t>Ποτάμια Θεσσαλίας</a:t>
            </a:r>
          </a:p>
        </p:txBody>
      </p:sp>
      <p:sp>
        <p:nvSpPr>
          <p:cNvPr id="3" name="Θέση περιεχομένου 2">
            <a:extLst>
              <a:ext uri="{FF2B5EF4-FFF2-40B4-BE49-F238E27FC236}">
                <a16:creationId xmlns:a16="http://schemas.microsoft.com/office/drawing/2014/main" xmlns="" id="{78607701-3173-4868-A641-00BAB7C61588}"/>
              </a:ext>
            </a:extLst>
          </p:cNvPr>
          <p:cNvSpPr>
            <a:spLocks noGrp="1"/>
          </p:cNvSpPr>
          <p:nvPr>
            <p:ph idx="1"/>
          </p:nvPr>
        </p:nvSpPr>
        <p:spPr>
          <a:xfrm>
            <a:off x="838200" y="1825625"/>
            <a:ext cx="11120718" cy="1603375"/>
          </a:xfrm>
        </p:spPr>
        <p:txBody>
          <a:bodyPr>
            <a:normAutofit/>
          </a:bodyPr>
          <a:lstStyle/>
          <a:p>
            <a:r>
              <a:rPr lang="el-GR" sz="2400" dirty="0"/>
              <a:t>Ο Πηνειός κυριαρχεί στη Θεσσαλία, διασχίζοντας τον θεσσαλικό κάμπο και εκβάλλοντας στο Αιγαίο μέσω των Τεμπών. Σημαντικότεροι παραπόταμοί του είναι ο Ενιπέας, ο Τιταρήσιος και ο </a:t>
            </a:r>
            <a:r>
              <a:rPr lang="el-GR" sz="2400" dirty="0" err="1"/>
              <a:t>Ληθαίος</a:t>
            </a:r>
            <a:r>
              <a:rPr lang="el-GR" sz="2400" dirty="0"/>
              <a:t>, που διασχίζει τα Τρίκαλα. Στα δυτικά, ο Αχελώος πηγάζει από την Πίνδο, ενώ ο </a:t>
            </a:r>
            <a:r>
              <a:rPr lang="el-GR" sz="2400" dirty="0" err="1"/>
              <a:t>Ταυρωπός</a:t>
            </a:r>
            <a:r>
              <a:rPr lang="el-GR" sz="2400" dirty="0"/>
              <a:t> (Μέγδοβας) τροφοδοτεί τη λίμνη Πλαστήρα.</a:t>
            </a:r>
          </a:p>
        </p:txBody>
      </p:sp>
      <p:sp>
        <p:nvSpPr>
          <p:cNvPr id="4" name="TextBox 3">
            <a:extLst>
              <a:ext uri="{FF2B5EF4-FFF2-40B4-BE49-F238E27FC236}">
                <a16:creationId xmlns:a16="http://schemas.microsoft.com/office/drawing/2014/main" xmlns="" id="{9BE37BF8-7FE1-4CD4-9442-131BB5E51C87}"/>
              </a:ext>
            </a:extLst>
          </p:cNvPr>
          <p:cNvSpPr txBox="1"/>
          <p:nvPr/>
        </p:nvSpPr>
        <p:spPr>
          <a:xfrm>
            <a:off x="838200" y="3714091"/>
            <a:ext cx="2433918" cy="646331"/>
          </a:xfrm>
          <a:prstGeom prst="rect">
            <a:avLst/>
          </a:prstGeom>
          <a:noFill/>
        </p:spPr>
        <p:txBody>
          <a:bodyPr wrap="square" rtlCol="0">
            <a:spAutoFit/>
          </a:bodyPr>
          <a:lstStyle/>
          <a:p>
            <a:r>
              <a:rPr lang="el-GR" sz="3600" b="1" dirty="0">
                <a:latin typeface="Bahnschrift" panose="020B0502040204020203" pitchFamily="34" charset="0"/>
              </a:rPr>
              <a:t>Πηνειός</a:t>
            </a:r>
          </a:p>
        </p:txBody>
      </p:sp>
      <p:sp>
        <p:nvSpPr>
          <p:cNvPr id="6" name="Ισοσκελές τρίγωνο 5">
            <a:extLst>
              <a:ext uri="{FF2B5EF4-FFF2-40B4-BE49-F238E27FC236}">
                <a16:creationId xmlns:a16="http://schemas.microsoft.com/office/drawing/2014/main" xmlns="" id="{CB23C615-FA07-43C5-9B0D-F1AFE2FD6689}"/>
              </a:ext>
            </a:extLst>
          </p:cNvPr>
          <p:cNvSpPr/>
          <p:nvPr/>
        </p:nvSpPr>
        <p:spPr>
          <a:xfrm rot="5400000">
            <a:off x="219637" y="3801932"/>
            <a:ext cx="434786" cy="470647"/>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8" name="TextBox 7">
            <a:extLst>
              <a:ext uri="{FF2B5EF4-FFF2-40B4-BE49-F238E27FC236}">
                <a16:creationId xmlns:a16="http://schemas.microsoft.com/office/drawing/2014/main" xmlns="" id="{DD42BEFC-223F-48DA-BA6E-89AB4347C61A}"/>
              </a:ext>
            </a:extLst>
          </p:cNvPr>
          <p:cNvSpPr txBox="1"/>
          <p:nvPr/>
        </p:nvSpPr>
        <p:spPr>
          <a:xfrm>
            <a:off x="401172" y="4303455"/>
            <a:ext cx="2330821" cy="2554545"/>
          </a:xfrm>
          <a:prstGeom prst="rect">
            <a:avLst/>
          </a:prstGeom>
          <a:noFill/>
        </p:spPr>
        <p:txBody>
          <a:bodyPr wrap="square" rtlCol="0">
            <a:spAutoFit/>
          </a:bodyPr>
          <a:lstStyle/>
          <a:p>
            <a:r>
              <a:rPr lang="el-GR" sz="3200" dirty="0">
                <a:solidFill>
                  <a:schemeClr val="bg1">
                    <a:lumMod val="65000"/>
                  </a:schemeClr>
                </a:solidFill>
              </a:rPr>
              <a:t>Ενιπέας</a:t>
            </a:r>
          </a:p>
          <a:p>
            <a:r>
              <a:rPr lang="el-GR" sz="3200" dirty="0">
                <a:solidFill>
                  <a:schemeClr val="bg1">
                    <a:lumMod val="65000"/>
                  </a:schemeClr>
                </a:solidFill>
              </a:rPr>
              <a:t>Τιταρήσιος</a:t>
            </a:r>
          </a:p>
          <a:p>
            <a:r>
              <a:rPr lang="el-GR" sz="3200" dirty="0" err="1">
                <a:solidFill>
                  <a:schemeClr val="bg1">
                    <a:lumMod val="65000"/>
                  </a:schemeClr>
                </a:solidFill>
              </a:rPr>
              <a:t>Ληθαίος</a:t>
            </a:r>
            <a:endParaRPr lang="el-GR" sz="3200" dirty="0">
              <a:solidFill>
                <a:schemeClr val="bg1">
                  <a:lumMod val="65000"/>
                </a:schemeClr>
              </a:solidFill>
            </a:endParaRPr>
          </a:p>
          <a:p>
            <a:r>
              <a:rPr lang="el-GR" sz="3200" dirty="0">
                <a:solidFill>
                  <a:schemeClr val="bg1">
                    <a:lumMod val="65000"/>
                  </a:schemeClr>
                </a:solidFill>
              </a:rPr>
              <a:t>Αχελώος</a:t>
            </a:r>
          </a:p>
          <a:p>
            <a:r>
              <a:rPr lang="el-GR" sz="3200" dirty="0" err="1">
                <a:solidFill>
                  <a:schemeClr val="bg1">
                    <a:lumMod val="65000"/>
                  </a:schemeClr>
                </a:solidFill>
              </a:rPr>
              <a:t>Ταυρωπός</a:t>
            </a:r>
            <a:endParaRPr lang="el-GR" sz="3200" dirty="0">
              <a:solidFill>
                <a:schemeClr val="bg1">
                  <a:lumMod val="65000"/>
                </a:schemeClr>
              </a:solidFill>
            </a:endParaRPr>
          </a:p>
        </p:txBody>
      </p:sp>
      <p:pic>
        <p:nvPicPr>
          <p:cNvPr id="10" name="Εικόνα 9">
            <a:extLst>
              <a:ext uri="{FF2B5EF4-FFF2-40B4-BE49-F238E27FC236}">
                <a16:creationId xmlns:a16="http://schemas.microsoft.com/office/drawing/2014/main" xmlns="" id="{7E53470B-81AD-481F-9C75-BCFDD85FEF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8083" y="3355882"/>
            <a:ext cx="3937669" cy="2554545"/>
          </a:xfrm>
          <a:prstGeom prst="rect">
            <a:avLst/>
          </a:prstGeom>
        </p:spPr>
      </p:pic>
      <p:pic>
        <p:nvPicPr>
          <p:cNvPr id="12" name="Εικόνα 11">
            <a:extLst>
              <a:ext uri="{FF2B5EF4-FFF2-40B4-BE49-F238E27FC236}">
                <a16:creationId xmlns:a16="http://schemas.microsoft.com/office/drawing/2014/main" xmlns="" id="{4FBBA20E-15C7-4C6C-AB78-F52825DED8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0626" y="3686382"/>
            <a:ext cx="4228824" cy="2929571"/>
          </a:xfrm>
          <a:prstGeom prst="rect">
            <a:avLst/>
          </a:prstGeom>
        </p:spPr>
      </p:pic>
    </p:spTree>
    <p:extLst>
      <p:ext uri="{BB962C8B-B14F-4D97-AF65-F5344CB8AC3E}">
        <p14:creationId xmlns:p14="http://schemas.microsoft.com/office/powerpoint/2010/main" val="222954233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5FF006-7AF2-4FE6-B7FA-BEA01170CF2B}"/>
              </a:ext>
            </a:extLst>
          </p:cNvPr>
          <p:cNvSpPr>
            <a:spLocks noGrp="1"/>
          </p:cNvSpPr>
          <p:nvPr>
            <p:ph type="title"/>
          </p:nvPr>
        </p:nvSpPr>
        <p:spPr/>
        <p:txBody>
          <a:bodyPr>
            <a:normAutofit/>
          </a:bodyPr>
          <a:lstStyle/>
          <a:p>
            <a:r>
              <a:rPr lang="el-GR" sz="4800" b="1" dirty="0">
                <a:solidFill>
                  <a:schemeClr val="tx1">
                    <a:lumMod val="95000"/>
                    <a:lumOff val="5000"/>
                  </a:schemeClr>
                </a:solidFill>
                <a:latin typeface="Constantia" panose="02030602050306030303" pitchFamily="18" charset="0"/>
              </a:rPr>
              <a:t>Ποτάμια Θεσσαλίας</a:t>
            </a:r>
          </a:p>
        </p:txBody>
      </p:sp>
      <p:sp>
        <p:nvSpPr>
          <p:cNvPr id="3" name="Θέση περιεχομένου 2">
            <a:extLst>
              <a:ext uri="{FF2B5EF4-FFF2-40B4-BE49-F238E27FC236}">
                <a16:creationId xmlns:a16="http://schemas.microsoft.com/office/drawing/2014/main" xmlns="" id="{78607701-3173-4868-A641-00BAB7C61588}"/>
              </a:ext>
            </a:extLst>
          </p:cNvPr>
          <p:cNvSpPr>
            <a:spLocks noGrp="1"/>
          </p:cNvSpPr>
          <p:nvPr>
            <p:ph idx="1"/>
          </p:nvPr>
        </p:nvSpPr>
        <p:spPr>
          <a:xfrm>
            <a:off x="838200" y="1825625"/>
            <a:ext cx="11120718" cy="1603375"/>
          </a:xfrm>
        </p:spPr>
        <p:txBody>
          <a:bodyPr>
            <a:normAutofit fontScale="92500" lnSpcReduction="20000"/>
          </a:bodyPr>
          <a:lstStyle/>
          <a:p>
            <a:r>
              <a:rPr lang="el-GR" sz="2400" dirty="0"/>
              <a:t>Ο Ενιπέας είναι ο μυθικός ποταμός του Ολύμπου που διαρρέει το Λιτόχωρο Πιερίας. Πηγάζει από τη θέση Πριόνια (υψόμετρο 1.100μ.) και σχηματίζει ένα από τα ομορφότερα φαράγγια της Ελλάδας, με κρυστάλλινα νερά, εντυπωσιακές </a:t>
            </a:r>
            <a:r>
              <a:rPr lang="el-GR" sz="2400" dirty="0" err="1"/>
              <a:t>βάθρες</a:t>
            </a:r>
            <a:r>
              <a:rPr lang="el-GR" sz="2400" dirty="0"/>
              <a:t> (φυσικές πισίνες) και καταρράκτες. Το μήκος της πεζοπορικής διαδρομής στο φαράγγι είναι περίπου 9 χλμ. και αποτελεί τμήμα του ευρωπαϊκού μονοπατιού Ε4. Σύμφωνα με τη μυθολογία, στα νερά του λουζόταν η </a:t>
            </a:r>
            <a:r>
              <a:rPr lang="el-GR" sz="2400" dirty="0" err="1"/>
              <a:t>Λητώ</a:t>
            </a:r>
            <a:r>
              <a:rPr lang="el-GR" sz="2400" dirty="0"/>
              <a:t>, ενώ εκεί βρήκε τραγικό θάνατο ο Ορφέας από τις Μαινάδες.</a:t>
            </a:r>
          </a:p>
        </p:txBody>
      </p:sp>
      <p:sp>
        <p:nvSpPr>
          <p:cNvPr id="6" name="Ισοσκελές τρίγωνο 5">
            <a:extLst>
              <a:ext uri="{FF2B5EF4-FFF2-40B4-BE49-F238E27FC236}">
                <a16:creationId xmlns:a16="http://schemas.microsoft.com/office/drawing/2014/main" xmlns="" id="{CB23C615-FA07-43C5-9B0D-F1AFE2FD6689}"/>
              </a:ext>
            </a:extLst>
          </p:cNvPr>
          <p:cNvSpPr/>
          <p:nvPr/>
        </p:nvSpPr>
        <p:spPr>
          <a:xfrm rot="5400000">
            <a:off x="219637" y="3801932"/>
            <a:ext cx="434786" cy="470647"/>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8" name="TextBox 7">
            <a:extLst>
              <a:ext uri="{FF2B5EF4-FFF2-40B4-BE49-F238E27FC236}">
                <a16:creationId xmlns:a16="http://schemas.microsoft.com/office/drawing/2014/main" xmlns="" id="{DD42BEFC-223F-48DA-BA6E-89AB4347C61A}"/>
              </a:ext>
            </a:extLst>
          </p:cNvPr>
          <p:cNvSpPr txBox="1"/>
          <p:nvPr/>
        </p:nvSpPr>
        <p:spPr>
          <a:xfrm>
            <a:off x="239175" y="3803464"/>
            <a:ext cx="2330821" cy="2554545"/>
          </a:xfrm>
          <a:prstGeom prst="rect">
            <a:avLst/>
          </a:prstGeom>
          <a:noFill/>
        </p:spPr>
        <p:txBody>
          <a:bodyPr wrap="square" rtlCol="0">
            <a:spAutoFit/>
          </a:bodyPr>
          <a:lstStyle/>
          <a:p>
            <a:endParaRPr lang="el-GR" sz="3200" dirty="0">
              <a:solidFill>
                <a:schemeClr val="bg1">
                  <a:lumMod val="65000"/>
                </a:schemeClr>
              </a:solidFill>
            </a:endParaRPr>
          </a:p>
          <a:p>
            <a:r>
              <a:rPr lang="el-GR" sz="3200" dirty="0">
                <a:solidFill>
                  <a:schemeClr val="bg1">
                    <a:lumMod val="65000"/>
                  </a:schemeClr>
                </a:solidFill>
              </a:rPr>
              <a:t>Τιταρήσιος</a:t>
            </a:r>
          </a:p>
          <a:p>
            <a:r>
              <a:rPr lang="el-GR" sz="3200" dirty="0" err="1">
                <a:solidFill>
                  <a:schemeClr val="bg1">
                    <a:lumMod val="65000"/>
                  </a:schemeClr>
                </a:solidFill>
              </a:rPr>
              <a:t>Ληθαίος</a:t>
            </a:r>
            <a:endParaRPr lang="el-GR" sz="3200" dirty="0">
              <a:solidFill>
                <a:schemeClr val="bg1">
                  <a:lumMod val="65000"/>
                </a:schemeClr>
              </a:solidFill>
            </a:endParaRPr>
          </a:p>
          <a:p>
            <a:r>
              <a:rPr lang="el-GR" sz="3200" dirty="0">
                <a:solidFill>
                  <a:schemeClr val="bg1">
                    <a:lumMod val="65000"/>
                  </a:schemeClr>
                </a:solidFill>
              </a:rPr>
              <a:t>Αχελώος</a:t>
            </a:r>
          </a:p>
          <a:p>
            <a:r>
              <a:rPr lang="el-GR" sz="3200" dirty="0" err="1">
                <a:solidFill>
                  <a:schemeClr val="bg1">
                    <a:lumMod val="65000"/>
                  </a:schemeClr>
                </a:solidFill>
              </a:rPr>
              <a:t>Ταυρωπός</a:t>
            </a:r>
            <a:endParaRPr lang="el-GR" sz="3200" dirty="0">
              <a:solidFill>
                <a:schemeClr val="bg1">
                  <a:lumMod val="65000"/>
                </a:schemeClr>
              </a:solidFill>
            </a:endParaRPr>
          </a:p>
        </p:txBody>
      </p:sp>
      <p:sp>
        <p:nvSpPr>
          <p:cNvPr id="5" name="TextBox 4">
            <a:extLst>
              <a:ext uri="{FF2B5EF4-FFF2-40B4-BE49-F238E27FC236}">
                <a16:creationId xmlns:a16="http://schemas.microsoft.com/office/drawing/2014/main" xmlns="" id="{02A99259-5602-4634-865F-602E19814454}"/>
              </a:ext>
            </a:extLst>
          </p:cNvPr>
          <p:cNvSpPr txBox="1"/>
          <p:nvPr/>
        </p:nvSpPr>
        <p:spPr>
          <a:xfrm>
            <a:off x="685379" y="3760874"/>
            <a:ext cx="2046614" cy="584775"/>
          </a:xfrm>
          <a:prstGeom prst="rect">
            <a:avLst/>
          </a:prstGeom>
          <a:noFill/>
        </p:spPr>
        <p:txBody>
          <a:bodyPr wrap="square" rtlCol="0">
            <a:spAutoFit/>
          </a:bodyPr>
          <a:lstStyle/>
          <a:p>
            <a:r>
              <a:rPr lang="el-GR" sz="3200" b="1" dirty="0">
                <a:latin typeface="Arial Black" panose="020B0A04020102020204" pitchFamily="34" charset="0"/>
              </a:rPr>
              <a:t>Ενιπέας</a:t>
            </a:r>
          </a:p>
        </p:txBody>
      </p:sp>
      <p:pic>
        <p:nvPicPr>
          <p:cNvPr id="9" name="Εικόνα 8">
            <a:extLst>
              <a:ext uri="{FF2B5EF4-FFF2-40B4-BE49-F238E27FC236}">
                <a16:creationId xmlns:a16="http://schemas.microsoft.com/office/drawing/2014/main" xmlns="" id="{6A147CE9-8896-4A54-A468-7990A115F018}"/>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93423" y="3420222"/>
            <a:ext cx="4096871" cy="3072653"/>
          </a:xfrm>
          <a:prstGeom prst="rect">
            <a:avLst/>
          </a:prstGeom>
        </p:spPr>
      </p:pic>
      <p:pic>
        <p:nvPicPr>
          <p:cNvPr id="13" name="Εικόνα 12">
            <a:extLst>
              <a:ext uri="{FF2B5EF4-FFF2-40B4-BE49-F238E27FC236}">
                <a16:creationId xmlns:a16="http://schemas.microsoft.com/office/drawing/2014/main" xmlns="" id="{E2DF09EC-3775-41B9-A2C6-2181EC09C2B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54237" y="3284477"/>
            <a:ext cx="3316941" cy="3352921"/>
          </a:xfrm>
          <a:prstGeom prst="rect">
            <a:avLst/>
          </a:prstGeom>
        </p:spPr>
      </p:pic>
    </p:spTree>
    <p:extLst>
      <p:ext uri="{BB962C8B-B14F-4D97-AF65-F5344CB8AC3E}">
        <p14:creationId xmlns:p14="http://schemas.microsoft.com/office/powerpoint/2010/main" val="159463421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5FF006-7AF2-4FE6-B7FA-BEA01170CF2B}"/>
              </a:ext>
            </a:extLst>
          </p:cNvPr>
          <p:cNvSpPr>
            <a:spLocks noGrp="1"/>
          </p:cNvSpPr>
          <p:nvPr>
            <p:ph type="title"/>
          </p:nvPr>
        </p:nvSpPr>
        <p:spPr/>
        <p:txBody>
          <a:bodyPr>
            <a:normAutofit/>
          </a:bodyPr>
          <a:lstStyle/>
          <a:p>
            <a:r>
              <a:rPr lang="el-GR" sz="4800" b="1" dirty="0">
                <a:solidFill>
                  <a:schemeClr val="tx1">
                    <a:lumMod val="95000"/>
                    <a:lumOff val="5000"/>
                  </a:schemeClr>
                </a:solidFill>
                <a:latin typeface="Constantia" panose="02030602050306030303" pitchFamily="18" charset="0"/>
              </a:rPr>
              <a:t>Ποτάμια Θεσσαλίας</a:t>
            </a:r>
          </a:p>
        </p:txBody>
      </p:sp>
      <p:sp>
        <p:nvSpPr>
          <p:cNvPr id="3" name="Θέση περιεχομένου 2">
            <a:extLst>
              <a:ext uri="{FF2B5EF4-FFF2-40B4-BE49-F238E27FC236}">
                <a16:creationId xmlns:a16="http://schemas.microsoft.com/office/drawing/2014/main" xmlns="" id="{78607701-3173-4868-A641-00BAB7C61588}"/>
              </a:ext>
            </a:extLst>
          </p:cNvPr>
          <p:cNvSpPr>
            <a:spLocks noGrp="1"/>
          </p:cNvSpPr>
          <p:nvPr>
            <p:ph idx="1"/>
          </p:nvPr>
        </p:nvSpPr>
        <p:spPr>
          <a:xfrm>
            <a:off x="838200" y="1825625"/>
            <a:ext cx="11120718" cy="1603375"/>
          </a:xfrm>
        </p:spPr>
        <p:txBody>
          <a:bodyPr>
            <a:normAutofit fontScale="92500"/>
          </a:bodyPr>
          <a:lstStyle/>
          <a:p>
            <a:r>
              <a:rPr lang="el-GR" sz="2400" dirty="0"/>
              <a:t>Ο Τιταρήσιος (γνωστός και ως Ξεριάς) είναι ένας από τους κυριότερους παραπόταμους του Πηνειού στη Θεσσαλία. Πηγάζει από τις δυτικές πλαγιές του Ολύμπου, έχει μήκος περίπου 70 χλμ. και διασχίζει την περιοχή της Ελασσόνας και του Τυρνάβου πριν εκβάλλει στον Πηνειό κοντά </a:t>
            </a:r>
            <a:r>
              <a:rPr lang="el-GR" sz="2400" dirty="0" smtClean="0"/>
              <a:t>στη Ροδιά. </a:t>
            </a:r>
            <a:r>
              <a:rPr lang="el-GR" sz="2400" dirty="0"/>
              <a:t>Το όνομά του έχει αρχαιοελληνικές ρίζες και αναφέρεται ακόμη και από τον Όμηρο ως παραπόταμος με «</a:t>
            </a:r>
            <a:r>
              <a:rPr lang="el-GR" sz="2400" dirty="0" err="1"/>
              <a:t>αργυροδίνες</a:t>
            </a:r>
            <a:r>
              <a:rPr lang="el-GR" sz="2400" dirty="0"/>
              <a:t>».</a:t>
            </a:r>
          </a:p>
        </p:txBody>
      </p:sp>
      <p:sp>
        <p:nvSpPr>
          <p:cNvPr id="4" name="TextBox 3">
            <a:extLst>
              <a:ext uri="{FF2B5EF4-FFF2-40B4-BE49-F238E27FC236}">
                <a16:creationId xmlns:a16="http://schemas.microsoft.com/office/drawing/2014/main" xmlns="" id="{9BE37BF8-7FE1-4CD4-9442-131BB5E51C87}"/>
              </a:ext>
            </a:extLst>
          </p:cNvPr>
          <p:cNvSpPr txBox="1"/>
          <p:nvPr/>
        </p:nvSpPr>
        <p:spPr>
          <a:xfrm>
            <a:off x="838200" y="3714091"/>
            <a:ext cx="2433918" cy="646331"/>
          </a:xfrm>
          <a:prstGeom prst="rect">
            <a:avLst/>
          </a:prstGeom>
          <a:noFill/>
        </p:spPr>
        <p:txBody>
          <a:bodyPr wrap="square" rtlCol="0">
            <a:spAutoFit/>
          </a:bodyPr>
          <a:lstStyle/>
          <a:p>
            <a:r>
              <a:rPr lang="el-GR" sz="3600" b="1" dirty="0">
                <a:latin typeface="Bahnschrift" panose="020B0502040204020203" pitchFamily="34" charset="0"/>
              </a:rPr>
              <a:t>Τιταρήσιος</a:t>
            </a:r>
          </a:p>
        </p:txBody>
      </p:sp>
      <p:sp>
        <p:nvSpPr>
          <p:cNvPr id="6" name="Ισοσκελές τρίγωνο 5">
            <a:extLst>
              <a:ext uri="{FF2B5EF4-FFF2-40B4-BE49-F238E27FC236}">
                <a16:creationId xmlns:a16="http://schemas.microsoft.com/office/drawing/2014/main" xmlns="" id="{CB23C615-FA07-43C5-9B0D-F1AFE2FD6689}"/>
              </a:ext>
            </a:extLst>
          </p:cNvPr>
          <p:cNvSpPr/>
          <p:nvPr/>
        </p:nvSpPr>
        <p:spPr>
          <a:xfrm rot="5400000">
            <a:off x="219637" y="3801932"/>
            <a:ext cx="434786" cy="470647"/>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8" name="TextBox 7">
            <a:extLst>
              <a:ext uri="{FF2B5EF4-FFF2-40B4-BE49-F238E27FC236}">
                <a16:creationId xmlns:a16="http://schemas.microsoft.com/office/drawing/2014/main" xmlns="" id="{DD42BEFC-223F-48DA-BA6E-89AB4347C61A}"/>
              </a:ext>
            </a:extLst>
          </p:cNvPr>
          <p:cNvSpPr txBox="1"/>
          <p:nvPr/>
        </p:nvSpPr>
        <p:spPr>
          <a:xfrm>
            <a:off x="449635" y="3779428"/>
            <a:ext cx="2330821" cy="2062103"/>
          </a:xfrm>
          <a:prstGeom prst="rect">
            <a:avLst/>
          </a:prstGeom>
          <a:noFill/>
        </p:spPr>
        <p:txBody>
          <a:bodyPr wrap="square" rtlCol="0">
            <a:spAutoFit/>
          </a:bodyPr>
          <a:lstStyle/>
          <a:p>
            <a:endParaRPr lang="el-GR" sz="3200" dirty="0">
              <a:solidFill>
                <a:schemeClr val="bg1">
                  <a:lumMod val="65000"/>
                </a:schemeClr>
              </a:solidFill>
            </a:endParaRPr>
          </a:p>
          <a:p>
            <a:r>
              <a:rPr lang="el-GR" sz="3200" dirty="0" err="1">
                <a:solidFill>
                  <a:schemeClr val="bg1">
                    <a:lumMod val="65000"/>
                  </a:schemeClr>
                </a:solidFill>
              </a:rPr>
              <a:t>Ληθαίος</a:t>
            </a:r>
            <a:endParaRPr lang="el-GR" sz="3200" dirty="0">
              <a:solidFill>
                <a:schemeClr val="bg1">
                  <a:lumMod val="65000"/>
                </a:schemeClr>
              </a:solidFill>
            </a:endParaRPr>
          </a:p>
          <a:p>
            <a:r>
              <a:rPr lang="el-GR" sz="3200" dirty="0">
                <a:solidFill>
                  <a:schemeClr val="bg1">
                    <a:lumMod val="65000"/>
                  </a:schemeClr>
                </a:solidFill>
              </a:rPr>
              <a:t>Αχελώος</a:t>
            </a:r>
          </a:p>
          <a:p>
            <a:r>
              <a:rPr lang="el-GR" sz="3200" dirty="0" err="1">
                <a:solidFill>
                  <a:schemeClr val="bg1">
                    <a:lumMod val="65000"/>
                  </a:schemeClr>
                </a:solidFill>
              </a:rPr>
              <a:t>Ταυρωπός</a:t>
            </a:r>
            <a:endParaRPr lang="el-GR" sz="3200" dirty="0">
              <a:solidFill>
                <a:schemeClr val="bg1">
                  <a:lumMod val="65000"/>
                </a:schemeClr>
              </a:solidFill>
            </a:endParaRPr>
          </a:p>
        </p:txBody>
      </p:sp>
      <p:pic>
        <p:nvPicPr>
          <p:cNvPr id="7" name="Εικόνα 6">
            <a:extLst>
              <a:ext uri="{FF2B5EF4-FFF2-40B4-BE49-F238E27FC236}">
                <a16:creationId xmlns:a16="http://schemas.microsoft.com/office/drawing/2014/main" xmlns="" id="{BA638F48-5212-41E5-9CA5-3FD6D3F78B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9364" y="3361765"/>
            <a:ext cx="4970929" cy="3379474"/>
          </a:xfrm>
          <a:prstGeom prst="rect">
            <a:avLst/>
          </a:prstGeom>
        </p:spPr>
      </p:pic>
      <p:pic>
        <p:nvPicPr>
          <p:cNvPr id="11" name="Εικόνα 10">
            <a:extLst>
              <a:ext uri="{FF2B5EF4-FFF2-40B4-BE49-F238E27FC236}">
                <a16:creationId xmlns:a16="http://schemas.microsoft.com/office/drawing/2014/main" xmlns="" id="{51EE81B3-DE3A-4EFB-9D33-BA6448CBF19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272118" y="3883524"/>
            <a:ext cx="4313531" cy="2857715"/>
          </a:xfrm>
          <a:prstGeom prst="rect">
            <a:avLst/>
          </a:prstGeom>
        </p:spPr>
      </p:pic>
    </p:spTree>
    <p:extLst>
      <p:ext uri="{BB962C8B-B14F-4D97-AF65-F5344CB8AC3E}">
        <p14:creationId xmlns:p14="http://schemas.microsoft.com/office/powerpoint/2010/main" val="367132656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5FF006-7AF2-4FE6-B7FA-BEA01170CF2B}"/>
              </a:ext>
            </a:extLst>
          </p:cNvPr>
          <p:cNvSpPr>
            <a:spLocks noGrp="1"/>
          </p:cNvSpPr>
          <p:nvPr>
            <p:ph type="title"/>
          </p:nvPr>
        </p:nvSpPr>
        <p:spPr/>
        <p:txBody>
          <a:bodyPr>
            <a:normAutofit/>
          </a:bodyPr>
          <a:lstStyle/>
          <a:p>
            <a:r>
              <a:rPr lang="el-GR" sz="4800" b="1" dirty="0">
                <a:solidFill>
                  <a:schemeClr val="tx1">
                    <a:lumMod val="95000"/>
                    <a:lumOff val="5000"/>
                  </a:schemeClr>
                </a:solidFill>
                <a:latin typeface="Constantia" panose="02030602050306030303" pitchFamily="18" charset="0"/>
              </a:rPr>
              <a:t>Ποτάμια Θεσσαλίας</a:t>
            </a:r>
          </a:p>
        </p:txBody>
      </p:sp>
      <p:sp>
        <p:nvSpPr>
          <p:cNvPr id="3" name="Θέση περιεχομένου 2">
            <a:extLst>
              <a:ext uri="{FF2B5EF4-FFF2-40B4-BE49-F238E27FC236}">
                <a16:creationId xmlns:a16="http://schemas.microsoft.com/office/drawing/2014/main" xmlns="" id="{78607701-3173-4868-A641-00BAB7C61588}"/>
              </a:ext>
            </a:extLst>
          </p:cNvPr>
          <p:cNvSpPr>
            <a:spLocks noGrp="1"/>
          </p:cNvSpPr>
          <p:nvPr>
            <p:ph idx="1"/>
          </p:nvPr>
        </p:nvSpPr>
        <p:spPr>
          <a:xfrm>
            <a:off x="838200" y="1825625"/>
            <a:ext cx="11120718" cy="1603375"/>
          </a:xfrm>
        </p:spPr>
        <p:txBody>
          <a:bodyPr>
            <a:normAutofit lnSpcReduction="10000"/>
          </a:bodyPr>
          <a:lstStyle/>
          <a:p>
            <a:r>
              <a:rPr lang="el-GR" sz="2400" dirty="0"/>
              <a:t>Ο </a:t>
            </a:r>
            <a:r>
              <a:rPr lang="el-GR" sz="2400" dirty="0" err="1"/>
              <a:t>Ληθαίος</a:t>
            </a:r>
            <a:r>
              <a:rPr lang="el-GR" sz="2400" dirty="0"/>
              <a:t> είναι το «στολίδι» των Τρικάλων, καθώς διασχίζει την πόλη για 2-3 χλμ. Πηγάζει από τα Αντιχάσια όρη και είναι παραπόταμος του Πηνειού. Φημίζεται για τις 10 γέφυρές του, τις καταπράσινες όχθες με τα πανύψηλα δέντρα και τους μόνιμους κατοίκους του, τους κύκνους. Σύμφωνα με τη μυθολογία, στις όχθες του γεννήθηκε ο θεός της ιατρικής, ο Ασκληπιός.</a:t>
            </a:r>
          </a:p>
        </p:txBody>
      </p:sp>
      <p:sp>
        <p:nvSpPr>
          <p:cNvPr id="4" name="TextBox 3">
            <a:extLst>
              <a:ext uri="{FF2B5EF4-FFF2-40B4-BE49-F238E27FC236}">
                <a16:creationId xmlns:a16="http://schemas.microsoft.com/office/drawing/2014/main" xmlns="" id="{9BE37BF8-7FE1-4CD4-9442-131BB5E51C87}"/>
              </a:ext>
            </a:extLst>
          </p:cNvPr>
          <p:cNvSpPr txBox="1"/>
          <p:nvPr/>
        </p:nvSpPr>
        <p:spPr>
          <a:xfrm>
            <a:off x="838200" y="3714091"/>
            <a:ext cx="2433918" cy="646331"/>
          </a:xfrm>
          <a:prstGeom prst="rect">
            <a:avLst/>
          </a:prstGeom>
          <a:noFill/>
        </p:spPr>
        <p:txBody>
          <a:bodyPr wrap="square" rtlCol="0">
            <a:spAutoFit/>
          </a:bodyPr>
          <a:lstStyle/>
          <a:p>
            <a:r>
              <a:rPr lang="el-GR" sz="3600" b="1" dirty="0" err="1" smtClean="0">
                <a:latin typeface="Bahnschrift" panose="020B0502040204020203" pitchFamily="34" charset="0"/>
              </a:rPr>
              <a:t>Ληθαίος</a:t>
            </a:r>
            <a:endParaRPr lang="el-GR" sz="3600" b="1" dirty="0">
              <a:latin typeface="Bahnschrift" panose="020B0502040204020203" pitchFamily="34" charset="0"/>
            </a:endParaRPr>
          </a:p>
        </p:txBody>
      </p:sp>
      <p:sp>
        <p:nvSpPr>
          <p:cNvPr id="6" name="Ισοσκελές τρίγωνο 5">
            <a:extLst>
              <a:ext uri="{FF2B5EF4-FFF2-40B4-BE49-F238E27FC236}">
                <a16:creationId xmlns:a16="http://schemas.microsoft.com/office/drawing/2014/main" xmlns="" id="{CB23C615-FA07-43C5-9B0D-F1AFE2FD6689}"/>
              </a:ext>
            </a:extLst>
          </p:cNvPr>
          <p:cNvSpPr/>
          <p:nvPr/>
        </p:nvSpPr>
        <p:spPr>
          <a:xfrm rot="5400000">
            <a:off x="219637" y="3801932"/>
            <a:ext cx="434786" cy="470647"/>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8" name="TextBox 7">
            <a:extLst>
              <a:ext uri="{FF2B5EF4-FFF2-40B4-BE49-F238E27FC236}">
                <a16:creationId xmlns:a16="http://schemas.microsoft.com/office/drawing/2014/main" xmlns="" id="{DD42BEFC-223F-48DA-BA6E-89AB4347C61A}"/>
              </a:ext>
            </a:extLst>
          </p:cNvPr>
          <p:cNvSpPr txBox="1"/>
          <p:nvPr/>
        </p:nvSpPr>
        <p:spPr>
          <a:xfrm>
            <a:off x="437030" y="4254649"/>
            <a:ext cx="2433918" cy="1077218"/>
          </a:xfrm>
          <a:prstGeom prst="rect">
            <a:avLst/>
          </a:prstGeom>
          <a:noFill/>
        </p:spPr>
        <p:txBody>
          <a:bodyPr wrap="square" rtlCol="0">
            <a:spAutoFit/>
          </a:bodyPr>
          <a:lstStyle/>
          <a:p>
            <a:r>
              <a:rPr lang="el-GR" sz="3200" dirty="0">
                <a:solidFill>
                  <a:schemeClr val="bg1">
                    <a:lumMod val="65000"/>
                  </a:schemeClr>
                </a:solidFill>
              </a:rPr>
              <a:t>Αχελώος</a:t>
            </a:r>
          </a:p>
          <a:p>
            <a:r>
              <a:rPr lang="el-GR" sz="3200" dirty="0" err="1">
                <a:solidFill>
                  <a:schemeClr val="bg1">
                    <a:lumMod val="65000"/>
                  </a:schemeClr>
                </a:solidFill>
              </a:rPr>
              <a:t>Ταυρωπός</a:t>
            </a:r>
            <a:endParaRPr lang="el-GR" sz="3200" dirty="0">
              <a:solidFill>
                <a:schemeClr val="bg1">
                  <a:lumMod val="65000"/>
                </a:schemeClr>
              </a:solidFill>
            </a:endParaRPr>
          </a:p>
        </p:txBody>
      </p:sp>
      <p:pic>
        <p:nvPicPr>
          <p:cNvPr id="7" name="Εικόνα 6">
            <a:extLst>
              <a:ext uri="{FF2B5EF4-FFF2-40B4-BE49-F238E27FC236}">
                <a16:creationId xmlns:a16="http://schemas.microsoft.com/office/drawing/2014/main" xmlns="" id="{D8F64301-1927-46E1-8DB0-2117BCB8366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82090" y="3352800"/>
            <a:ext cx="4990710" cy="3338512"/>
          </a:xfrm>
          <a:prstGeom prst="rect">
            <a:avLst/>
          </a:prstGeom>
        </p:spPr>
      </p:pic>
      <p:pic>
        <p:nvPicPr>
          <p:cNvPr id="11" name="Εικόνα 10">
            <a:extLst>
              <a:ext uri="{FF2B5EF4-FFF2-40B4-BE49-F238E27FC236}">
                <a16:creationId xmlns:a16="http://schemas.microsoft.com/office/drawing/2014/main" xmlns="" id="{455AE520-3794-44E5-B4C3-17140E67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391455" y="4360422"/>
            <a:ext cx="3209033" cy="2409692"/>
          </a:xfrm>
          <a:prstGeom prst="rect">
            <a:avLst/>
          </a:prstGeom>
        </p:spPr>
      </p:pic>
    </p:spTree>
    <p:extLst>
      <p:ext uri="{BB962C8B-B14F-4D97-AF65-F5344CB8AC3E}">
        <p14:creationId xmlns:p14="http://schemas.microsoft.com/office/powerpoint/2010/main" val="345820974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5FF006-7AF2-4FE6-B7FA-BEA01170CF2B}"/>
              </a:ext>
            </a:extLst>
          </p:cNvPr>
          <p:cNvSpPr>
            <a:spLocks noGrp="1"/>
          </p:cNvSpPr>
          <p:nvPr>
            <p:ph type="title"/>
          </p:nvPr>
        </p:nvSpPr>
        <p:spPr/>
        <p:txBody>
          <a:bodyPr>
            <a:normAutofit/>
          </a:bodyPr>
          <a:lstStyle/>
          <a:p>
            <a:r>
              <a:rPr lang="el-GR" sz="4800" b="1" dirty="0">
                <a:solidFill>
                  <a:schemeClr val="tx1">
                    <a:lumMod val="95000"/>
                    <a:lumOff val="5000"/>
                  </a:schemeClr>
                </a:solidFill>
                <a:latin typeface="Constantia" panose="02030602050306030303" pitchFamily="18" charset="0"/>
              </a:rPr>
              <a:t>Ποτάμια Θεσσαλίας</a:t>
            </a:r>
          </a:p>
        </p:txBody>
      </p:sp>
      <p:sp>
        <p:nvSpPr>
          <p:cNvPr id="3" name="Θέση περιεχομένου 2">
            <a:extLst>
              <a:ext uri="{FF2B5EF4-FFF2-40B4-BE49-F238E27FC236}">
                <a16:creationId xmlns:a16="http://schemas.microsoft.com/office/drawing/2014/main" xmlns="" id="{78607701-3173-4868-A641-00BAB7C61588}"/>
              </a:ext>
            </a:extLst>
          </p:cNvPr>
          <p:cNvSpPr>
            <a:spLocks noGrp="1"/>
          </p:cNvSpPr>
          <p:nvPr>
            <p:ph idx="1"/>
          </p:nvPr>
        </p:nvSpPr>
        <p:spPr>
          <a:xfrm>
            <a:off x="838200" y="1825625"/>
            <a:ext cx="11120718" cy="1603375"/>
          </a:xfrm>
        </p:spPr>
        <p:txBody>
          <a:bodyPr>
            <a:normAutofit/>
          </a:bodyPr>
          <a:lstStyle/>
          <a:p>
            <a:r>
              <a:rPr lang="el-GR" sz="2400" dirty="0"/>
              <a:t>Ο Αχελώος (</a:t>
            </a:r>
            <a:r>
              <a:rPr lang="el-GR" sz="2400" dirty="0" err="1"/>
              <a:t>Ασπροπόταμος</a:t>
            </a:r>
            <a:r>
              <a:rPr lang="el-GR" sz="2400" dirty="0"/>
              <a:t>) πηγάζει από την Πίνδο και είναι ο δεύτερος μεγαλύτερος ποταμός της Ελλάδας (220 χλμ.). Εκβάλλει στο Ιόνιο, τροφοδοτώντας τεράστιες τεχνητές λίμνες (Κρεμαστών κ.ά.). Στη μυθολογία ήταν ο ισχυρότερος ποτάμιος θεός που πάλεψε με τον Ηρακλή.</a:t>
            </a:r>
          </a:p>
        </p:txBody>
      </p:sp>
      <p:sp>
        <p:nvSpPr>
          <p:cNvPr id="6" name="Ισοσκελές τρίγωνο 5">
            <a:extLst>
              <a:ext uri="{FF2B5EF4-FFF2-40B4-BE49-F238E27FC236}">
                <a16:creationId xmlns:a16="http://schemas.microsoft.com/office/drawing/2014/main" xmlns="" id="{CB23C615-FA07-43C5-9B0D-F1AFE2FD6689}"/>
              </a:ext>
            </a:extLst>
          </p:cNvPr>
          <p:cNvSpPr/>
          <p:nvPr/>
        </p:nvSpPr>
        <p:spPr>
          <a:xfrm rot="5400000">
            <a:off x="219637" y="3801932"/>
            <a:ext cx="434786" cy="470647"/>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sp>
        <p:nvSpPr>
          <p:cNvPr id="8" name="TextBox 7">
            <a:extLst>
              <a:ext uri="{FF2B5EF4-FFF2-40B4-BE49-F238E27FC236}">
                <a16:creationId xmlns:a16="http://schemas.microsoft.com/office/drawing/2014/main" xmlns="" id="{DD42BEFC-223F-48DA-BA6E-89AB4347C61A}"/>
              </a:ext>
            </a:extLst>
          </p:cNvPr>
          <p:cNvSpPr txBox="1"/>
          <p:nvPr/>
        </p:nvSpPr>
        <p:spPr>
          <a:xfrm>
            <a:off x="262218" y="3183257"/>
            <a:ext cx="2330821" cy="1569660"/>
          </a:xfrm>
          <a:prstGeom prst="rect">
            <a:avLst/>
          </a:prstGeom>
          <a:noFill/>
        </p:spPr>
        <p:txBody>
          <a:bodyPr wrap="square" rtlCol="0">
            <a:spAutoFit/>
          </a:bodyPr>
          <a:lstStyle/>
          <a:p>
            <a:endParaRPr lang="el-GR" sz="3200" dirty="0">
              <a:solidFill>
                <a:schemeClr val="bg1">
                  <a:lumMod val="65000"/>
                </a:schemeClr>
              </a:solidFill>
            </a:endParaRPr>
          </a:p>
          <a:p>
            <a:endParaRPr lang="el-GR" sz="3200" dirty="0">
              <a:solidFill>
                <a:schemeClr val="bg1">
                  <a:lumMod val="65000"/>
                </a:schemeClr>
              </a:solidFill>
            </a:endParaRPr>
          </a:p>
          <a:p>
            <a:r>
              <a:rPr lang="el-GR" sz="3200" dirty="0" err="1">
                <a:solidFill>
                  <a:schemeClr val="bg1">
                    <a:lumMod val="65000"/>
                  </a:schemeClr>
                </a:solidFill>
              </a:rPr>
              <a:t>Ταυρωπός</a:t>
            </a:r>
            <a:endParaRPr lang="el-GR" sz="3200" dirty="0">
              <a:solidFill>
                <a:schemeClr val="bg1">
                  <a:lumMod val="65000"/>
                </a:schemeClr>
              </a:solidFill>
            </a:endParaRPr>
          </a:p>
        </p:txBody>
      </p:sp>
      <p:pic>
        <p:nvPicPr>
          <p:cNvPr id="10" name="Εικόνα 9">
            <a:extLst>
              <a:ext uri="{FF2B5EF4-FFF2-40B4-BE49-F238E27FC236}">
                <a16:creationId xmlns:a16="http://schemas.microsoft.com/office/drawing/2014/main" xmlns="" id="{7E53470B-81AD-481F-9C75-BCFDD85FEF7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98083" y="3355882"/>
            <a:ext cx="3937669" cy="2554545"/>
          </a:xfrm>
          <a:prstGeom prst="rect">
            <a:avLst/>
          </a:prstGeom>
        </p:spPr>
      </p:pic>
      <p:pic>
        <p:nvPicPr>
          <p:cNvPr id="12" name="Εικόνα 11">
            <a:extLst>
              <a:ext uri="{FF2B5EF4-FFF2-40B4-BE49-F238E27FC236}">
                <a16:creationId xmlns:a16="http://schemas.microsoft.com/office/drawing/2014/main" xmlns="" id="{4FBBA20E-15C7-4C6C-AB78-F52825DED8A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800626" y="3686382"/>
            <a:ext cx="4228824" cy="3171618"/>
          </a:xfrm>
          <a:prstGeom prst="rect">
            <a:avLst/>
          </a:prstGeom>
        </p:spPr>
      </p:pic>
      <p:sp>
        <p:nvSpPr>
          <p:cNvPr id="9" name="TextBox 8">
            <a:extLst>
              <a:ext uri="{FF2B5EF4-FFF2-40B4-BE49-F238E27FC236}">
                <a16:creationId xmlns:a16="http://schemas.microsoft.com/office/drawing/2014/main" xmlns="" id="{663230C6-B7C9-434B-9369-CFC1C4C881AA}"/>
              </a:ext>
            </a:extLst>
          </p:cNvPr>
          <p:cNvSpPr txBox="1"/>
          <p:nvPr/>
        </p:nvSpPr>
        <p:spPr>
          <a:xfrm>
            <a:off x="672354" y="3686382"/>
            <a:ext cx="2250140" cy="1077218"/>
          </a:xfrm>
          <a:prstGeom prst="rect">
            <a:avLst/>
          </a:prstGeom>
          <a:noFill/>
        </p:spPr>
        <p:txBody>
          <a:bodyPr wrap="square" rtlCol="0">
            <a:spAutoFit/>
          </a:bodyPr>
          <a:lstStyle/>
          <a:p>
            <a:r>
              <a:rPr lang="el-GR" sz="3200" b="1" dirty="0">
                <a:latin typeface="Arial Black" panose="020B0A04020102020204" pitchFamily="34" charset="0"/>
              </a:rPr>
              <a:t>Αχελώος</a:t>
            </a:r>
          </a:p>
          <a:p>
            <a:endParaRPr lang="el-GR" sz="3200" b="1" dirty="0"/>
          </a:p>
        </p:txBody>
      </p:sp>
    </p:spTree>
    <p:extLst>
      <p:ext uri="{BB962C8B-B14F-4D97-AF65-F5344CB8AC3E}">
        <p14:creationId xmlns:p14="http://schemas.microsoft.com/office/powerpoint/2010/main" val="1998131981"/>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065FF006-7AF2-4FE6-B7FA-BEA01170CF2B}"/>
              </a:ext>
            </a:extLst>
          </p:cNvPr>
          <p:cNvSpPr>
            <a:spLocks noGrp="1"/>
          </p:cNvSpPr>
          <p:nvPr>
            <p:ph type="title"/>
          </p:nvPr>
        </p:nvSpPr>
        <p:spPr/>
        <p:txBody>
          <a:bodyPr>
            <a:normAutofit/>
          </a:bodyPr>
          <a:lstStyle/>
          <a:p>
            <a:r>
              <a:rPr lang="el-GR" sz="4800" b="1" dirty="0">
                <a:solidFill>
                  <a:schemeClr val="tx1">
                    <a:lumMod val="95000"/>
                    <a:lumOff val="5000"/>
                  </a:schemeClr>
                </a:solidFill>
                <a:latin typeface="Constantia" panose="02030602050306030303" pitchFamily="18" charset="0"/>
              </a:rPr>
              <a:t>Ποτάμια Θεσσαλίας</a:t>
            </a:r>
          </a:p>
        </p:txBody>
      </p:sp>
      <p:sp>
        <p:nvSpPr>
          <p:cNvPr id="3" name="Θέση περιεχομένου 2">
            <a:extLst>
              <a:ext uri="{FF2B5EF4-FFF2-40B4-BE49-F238E27FC236}">
                <a16:creationId xmlns:a16="http://schemas.microsoft.com/office/drawing/2014/main" xmlns="" id="{78607701-3173-4868-A641-00BAB7C61588}"/>
              </a:ext>
            </a:extLst>
          </p:cNvPr>
          <p:cNvSpPr>
            <a:spLocks noGrp="1"/>
          </p:cNvSpPr>
          <p:nvPr>
            <p:ph idx="1"/>
          </p:nvPr>
        </p:nvSpPr>
        <p:spPr>
          <a:xfrm>
            <a:off x="838200" y="1825625"/>
            <a:ext cx="11120718" cy="1603375"/>
          </a:xfrm>
        </p:spPr>
        <p:txBody>
          <a:bodyPr>
            <a:normAutofit/>
          </a:bodyPr>
          <a:lstStyle/>
          <a:p>
            <a:r>
              <a:rPr lang="el-GR" sz="2400" dirty="0"/>
              <a:t>Ο </a:t>
            </a:r>
            <a:r>
              <a:rPr lang="el-GR" sz="2400" dirty="0" err="1"/>
              <a:t>Ταυρωπός</a:t>
            </a:r>
            <a:r>
              <a:rPr lang="el-GR" sz="2400" dirty="0"/>
              <a:t> (ή Μέγδοβας) πηγάζει από τα Άγραφα και εκβάλλει στον Αχελώο. Τα νερά του σχηματίζουν την πανέμορφη τεχνητή Λίμνη Πλαστήρα (Νομός Καρδίτσας). Είναι ορεινός, ορμητικός και ιδανικός για δραστηριότητες όπως το </a:t>
            </a:r>
            <a:r>
              <a:rPr lang="el-GR" sz="2400" dirty="0" err="1"/>
              <a:t>rafting</a:t>
            </a:r>
            <a:r>
              <a:rPr lang="el-GR" sz="2400" dirty="0"/>
              <a:t> μέσα σε πυκνά </a:t>
            </a:r>
            <a:r>
              <a:rPr lang="el-GR" sz="2400" dirty="0" err="1"/>
              <a:t>ελατοδάση</a:t>
            </a:r>
            <a:r>
              <a:rPr lang="el-GR" sz="2400" dirty="0"/>
              <a:t>.</a:t>
            </a:r>
          </a:p>
        </p:txBody>
      </p:sp>
      <p:sp>
        <p:nvSpPr>
          <p:cNvPr id="4" name="TextBox 3">
            <a:extLst>
              <a:ext uri="{FF2B5EF4-FFF2-40B4-BE49-F238E27FC236}">
                <a16:creationId xmlns:a16="http://schemas.microsoft.com/office/drawing/2014/main" xmlns="" id="{9BE37BF8-7FE1-4CD4-9442-131BB5E51C87}"/>
              </a:ext>
            </a:extLst>
          </p:cNvPr>
          <p:cNvSpPr txBox="1"/>
          <p:nvPr/>
        </p:nvSpPr>
        <p:spPr>
          <a:xfrm>
            <a:off x="412376" y="3714091"/>
            <a:ext cx="2859742" cy="1754326"/>
          </a:xfrm>
          <a:prstGeom prst="rect">
            <a:avLst/>
          </a:prstGeom>
          <a:noFill/>
        </p:spPr>
        <p:txBody>
          <a:bodyPr wrap="square" rtlCol="0">
            <a:spAutoFit/>
          </a:bodyPr>
          <a:lstStyle/>
          <a:p>
            <a:r>
              <a:rPr lang="el-GR" sz="3600" b="1" dirty="0">
                <a:latin typeface="Bahnschrift" panose="020B0502040204020203" pitchFamily="34" charset="0"/>
              </a:rPr>
              <a:t> </a:t>
            </a:r>
            <a:r>
              <a:rPr lang="el-GR" sz="3600" b="1" dirty="0" err="1">
                <a:latin typeface="Bahnschrift" panose="020B0502040204020203" pitchFamily="34" charset="0"/>
              </a:rPr>
              <a:t>Ταυρωπός</a:t>
            </a:r>
            <a:endParaRPr lang="el-GR" sz="3600" b="1" dirty="0">
              <a:latin typeface="Bahnschrift" panose="020B0502040204020203" pitchFamily="34" charset="0"/>
            </a:endParaRPr>
          </a:p>
          <a:p>
            <a:r>
              <a:rPr lang="el-GR" sz="3600" b="1" dirty="0">
                <a:latin typeface="Bahnschrift" panose="020B0502040204020203" pitchFamily="34" charset="0"/>
              </a:rPr>
              <a:t> </a:t>
            </a:r>
          </a:p>
          <a:p>
            <a:endParaRPr lang="el-GR" sz="3600" b="1" dirty="0">
              <a:latin typeface="Bahnschrift" panose="020B0502040204020203" pitchFamily="34" charset="0"/>
            </a:endParaRPr>
          </a:p>
        </p:txBody>
      </p:sp>
      <p:sp>
        <p:nvSpPr>
          <p:cNvPr id="6" name="Ισοσκελές τρίγωνο 5">
            <a:extLst>
              <a:ext uri="{FF2B5EF4-FFF2-40B4-BE49-F238E27FC236}">
                <a16:creationId xmlns:a16="http://schemas.microsoft.com/office/drawing/2014/main" xmlns="" id="{CB23C615-FA07-43C5-9B0D-F1AFE2FD6689}"/>
              </a:ext>
            </a:extLst>
          </p:cNvPr>
          <p:cNvSpPr/>
          <p:nvPr/>
        </p:nvSpPr>
        <p:spPr>
          <a:xfrm rot="5400000">
            <a:off x="219637" y="3801932"/>
            <a:ext cx="434786" cy="470647"/>
          </a:xfrm>
          <a:prstGeom prst="triangle">
            <a:avLst/>
          </a:prstGeom>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l-GR"/>
          </a:p>
        </p:txBody>
      </p:sp>
      <p:pic>
        <p:nvPicPr>
          <p:cNvPr id="7" name="Εικόνα 6">
            <a:extLst>
              <a:ext uri="{FF2B5EF4-FFF2-40B4-BE49-F238E27FC236}">
                <a16:creationId xmlns:a16="http://schemas.microsoft.com/office/drawing/2014/main" xmlns="" id="{673A57B5-CEC5-43C1-AD5F-22849FF4E685}"/>
              </a:ext>
            </a:extLst>
          </p:cNvPr>
          <p:cNvPicPr>
            <a:picLocks noChangeAspect="1"/>
          </p:cNvPicPr>
          <p:nvPr/>
        </p:nvPicPr>
        <p:blipFill>
          <a:blip r:embed="rId2">
            <a:alphaModFix/>
            <a:extLst>
              <a:ext uri="{BEBA8EAE-BF5A-486C-A8C5-ECC9F3942E4B}">
                <a14:imgProps xmlns:a14="http://schemas.microsoft.com/office/drawing/2010/main">
                  <a14:imgLayer r:embed="rId3">
                    <a14:imgEffect>
                      <a14:brightnessContrast bright="-20000" contrast="20000"/>
                    </a14:imgEffect>
                  </a14:imgLayer>
                </a14:imgProps>
              </a:ext>
              <a:ext uri="{28A0092B-C50C-407E-A947-70E740481C1C}">
                <a14:useLocalDpi xmlns:a14="http://schemas.microsoft.com/office/drawing/2010/main" val="0"/>
              </a:ext>
            </a:extLst>
          </a:blip>
          <a:stretch>
            <a:fillRect/>
          </a:stretch>
        </p:blipFill>
        <p:spPr>
          <a:xfrm>
            <a:off x="4058092" y="2994212"/>
            <a:ext cx="4075816" cy="2354916"/>
          </a:xfrm>
          <a:prstGeom prst="rect">
            <a:avLst/>
          </a:prstGeom>
        </p:spPr>
      </p:pic>
      <p:pic>
        <p:nvPicPr>
          <p:cNvPr id="11" name="Εικόνα 10">
            <a:extLst>
              <a:ext uri="{FF2B5EF4-FFF2-40B4-BE49-F238E27FC236}">
                <a16:creationId xmlns:a16="http://schemas.microsoft.com/office/drawing/2014/main" xmlns="" id="{EBF18321-5C97-4984-8F01-EB40E2DAEC8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076623" y="3819862"/>
            <a:ext cx="4913671" cy="2839010"/>
          </a:xfrm>
          <a:prstGeom prst="rect">
            <a:avLst/>
          </a:prstGeom>
        </p:spPr>
      </p:pic>
    </p:spTree>
    <p:extLst>
      <p:ext uri="{BB962C8B-B14F-4D97-AF65-F5344CB8AC3E}">
        <p14:creationId xmlns:p14="http://schemas.microsoft.com/office/powerpoint/2010/main" val="256946952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21D673EB-A849-8773-9DA8-F4D1AECA1050}"/>
              </a:ext>
            </a:extLst>
          </p:cNvPr>
          <p:cNvSpPr>
            <a:spLocks noGrp="1"/>
          </p:cNvSpPr>
          <p:nvPr>
            <p:ph type="title"/>
          </p:nvPr>
        </p:nvSpPr>
        <p:spPr>
          <a:xfrm>
            <a:off x="707576" y="154698"/>
            <a:ext cx="10515600" cy="1325563"/>
          </a:xfrm>
        </p:spPr>
        <p:txBody>
          <a:bodyPr>
            <a:normAutofit/>
          </a:bodyPr>
          <a:lstStyle/>
          <a:p>
            <a:r>
              <a:rPr lang="el-GR" sz="6600" b="1" dirty="0">
                <a:latin typeface="Bahnschrift" panose="020B0502040204020203" pitchFamily="34" charset="0"/>
              </a:rPr>
              <a:t>ΛΙΜΝΕΣ</a:t>
            </a:r>
          </a:p>
        </p:txBody>
      </p:sp>
      <p:sp>
        <p:nvSpPr>
          <p:cNvPr id="3" name="Θέση περιεχομένου 2">
            <a:extLst>
              <a:ext uri="{FF2B5EF4-FFF2-40B4-BE49-F238E27FC236}">
                <a16:creationId xmlns:a16="http://schemas.microsoft.com/office/drawing/2014/main" xmlns="" id="{31BF58B4-C923-EB96-2188-6309E70D5364}"/>
              </a:ext>
            </a:extLst>
          </p:cNvPr>
          <p:cNvSpPr>
            <a:spLocks noGrp="1"/>
          </p:cNvSpPr>
          <p:nvPr>
            <p:ph idx="1"/>
          </p:nvPr>
        </p:nvSpPr>
        <p:spPr>
          <a:xfrm flipH="1">
            <a:off x="12986656" y="217170"/>
            <a:ext cx="946514" cy="425086"/>
          </a:xfrm>
        </p:spPr>
        <p:txBody>
          <a:bodyPr>
            <a:normAutofit fontScale="92500" lnSpcReduction="10000"/>
          </a:bodyPr>
          <a:lstStyle/>
          <a:p>
            <a:r>
              <a:rPr lang="el-GR" dirty="0"/>
              <a:t>.</a:t>
            </a:r>
          </a:p>
        </p:txBody>
      </p:sp>
      <p:sp>
        <p:nvSpPr>
          <p:cNvPr id="4" name="TextBox 3">
            <a:extLst>
              <a:ext uri="{FF2B5EF4-FFF2-40B4-BE49-F238E27FC236}">
                <a16:creationId xmlns:a16="http://schemas.microsoft.com/office/drawing/2014/main" xmlns="" id="{ED07D021-F9CE-1469-14B6-34C705026C9A}"/>
              </a:ext>
            </a:extLst>
          </p:cNvPr>
          <p:cNvSpPr txBox="1"/>
          <p:nvPr/>
        </p:nvSpPr>
        <p:spPr>
          <a:xfrm>
            <a:off x="190500" y="1269833"/>
            <a:ext cx="7217229" cy="954107"/>
          </a:xfrm>
          <a:prstGeom prst="rect">
            <a:avLst/>
          </a:prstGeom>
          <a:noFill/>
        </p:spPr>
        <p:txBody>
          <a:bodyPr wrap="square" rtlCol="0">
            <a:spAutoFit/>
          </a:bodyPr>
          <a:lstStyle/>
          <a:p>
            <a:r>
              <a:rPr lang="el-GR" sz="2800" b="1" dirty="0"/>
              <a:t>Τις κυριότερες λίμνες της Θεσσαλίας αποτελούν  </a:t>
            </a:r>
          </a:p>
        </p:txBody>
      </p:sp>
      <p:sp>
        <p:nvSpPr>
          <p:cNvPr id="5" name="Βέλος: Ραβδωτό δεξιό 4">
            <a:extLst>
              <a:ext uri="{FF2B5EF4-FFF2-40B4-BE49-F238E27FC236}">
                <a16:creationId xmlns:a16="http://schemas.microsoft.com/office/drawing/2014/main" xmlns="" id="{40FD1E56-0D12-4EB9-BE45-76A7474EC849}"/>
              </a:ext>
            </a:extLst>
          </p:cNvPr>
          <p:cNvSpPr/>
          <p:nvPr/>
        </p:nvSpPr>
        <p:spPr>
          <a:xfrm>
            <a:off x="190500" y="2353971"/>
            <a:ext cx="859971" cy="508226"/>
          </a:xfrm>
          <a:prstGeom prst="striped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dirty="0"/>
          </a:p>
        </p:txBody>
      </p:sp>
      <p:sp>
        <p:nvSpPr>
          <p:cNvPr id="6" name="TextBox 5">
            <a:extLst>
              <a:ext uri="{FF2B5EF4-FFF2-40B4-BE49-F238E27FC236}">
                <a16:creationId xmlns:a16="http://schemas.microsoft.com/office/drawing/2014/main" xmlns="" id="{6BA20E02-8779-81E7-BD37-34292333C03C}"/>
              </a:ext>
            </a:extLst>
          </p:cNvPr>
          <p:cNvSpPr txBox="1"/>
          <p:nvPr/>
        </p:nvSpPr>
        <p:spPr>
          <a:xfrm>
            <a:off x="1164770" y="2353972"/>
            <a:ext cx="4435929" cy="1200329"/>
          </a:xfrm>
          <a:prstGeom prst="rect">
            <a:avLst/>
          </a:prstGeom>
          <a:noFill/>
        </p:spPr>
        <p:txBody>
          <a:bodyPr wrap="square" rtlCol="0">
            <a:spAutoFit/>
          </a:bodyPr>
          <a:lstStyle/>
          <a:p>
            <a:r>
              <a:rPr lang="el-GR" sz="3600" dirty="0"/>
              <a:t> Η Λίμνη Πλαστήρα</a:t>
            </a:r>
            <a:br>
              <a:rPr lang="el-GR" sz="3600" dirty="0"/>
            </a:br>
            <a:endParaRPr lang="el-GR" sz="3600" dirty="0"/>
          </a:p>
        </p:txBody>
      </p:sp>
      <p:sp>
        <p:nvSpPr>
          <p:cNvPr id="7" name="TextBox 6">
            <a:extLst>
              <a:ext uri="{FF2B5EF4-FFF2-40B4-BE49-F238E27FC236}">
                <a16:creationId xmlns:a16="http://schemas.microsoft.com/office/drawing/2014/main" xmlns="" id="{A4E272F7-7AFE-DE7B-5F05-115618FE5305}"/>
              </a:ext>
            </a:extLst>
          </p:cNvPr>
          <p:cNvSpPr txBox="1"/>
          <p:nvPr/>
        </p:nvSpPr>
        <p:spPr>
          <a:xfrm>
            <a:off x="13563599" y="4365171"/>
            <a:ext cx="4310743" cy="369332"/>
          </a:xfrm>
          <a:prstGeom prst="rect">
            <a:avLst/>
          </a:prstGeom>
          <a:noFill/>
        </p:spPr>
        <p:txBody>
          <a:bodyPr wrap="square" rtlCol="0">
            <a:spAutoFit/>
          </a:bodyPr>
          <a:lstStyle/>
          <a:p>
            <a:r>
              <a:rPr lang="el-GR" dirty="0"/>
              <a:t>.</a:t>
            </a:r>
          </a:p>
        </p:txBody>
      </p:sp>
      <p:sp>
        <p:nvSpPr>
          <p:cNvPr id="11" name="TextBox 10">
            <a:extLst>
              <a:ext uri="{FF2B5EF4-FFF2-40B4-BE49-F238E27FC236}">
                <a16:creationId xmlns:a16="http://schemas.microsoft.com/office/drawing/2014/main" xmlns="" id="{4FBEF098-D765-3CEB-10CB-995140F10A46}"/>
              </a:ext>
            </a:extLst>
          </p:cNvPr>
          <p:cNvSpPr txBox="1"/>
          <p:nvPr/>
        </p:nvSpPr>
        <p:spPr>
          <a:xfrm>
            <a:off x="620485" y="3128648"/>
            <a:ext cx="7380515" cy="3532821"/>
          </a:xfrm>
          <a:prstGeom prst="rect">
            <a:avLst/>
          </a:prstGeom>
          <a:noFill/>
        </p:spPr>
        <p:txBody>
          <a:bodyPr wrap="square">
            <a:spAutoFit/>
          </a:bodyPr>
          <a:lstStyle/>
          <a:p>
            <a:r>
              <a:rPr lang="el-GR" sz="2400" b="0" i="0" dirty="0">
                <a:solidFill>
                  <a:srgbClr val="0A0A0A"/>
                </a:solidFill>
                <a:effectLst/>
                <a:latin typeface="Google Sans"/>
              </a:rPr>
              <a:t>Η Λίμνη Πλαστήρα είναι μια εντυπωσιακή τεχνητή λίμνη σε μεγάλο υψόμετρο, που περιβάλλεται από ψηλά βουνά και πυκνά </a:t>
            </a:r>
            <a:r>
              <a:rPr lang="el-GR" sz="2400" dirty="0">
                <a:solidFill>
                  <a:srgbClr val="0A0A0A"/>
                </a:solidFill>
                <a:latin typeface="Google Sans"/>
              </a:rPr>
              <a:t>έλατα</a:t>
            </a:r>
            <a:r>
              <a:rPr lang="el-GR" sz="2400" b="0" i="0" dirty="0">
                <a:solidFill>
                  <a:srgbClr val="0A0A0A"/>
                </a:solidFill>
                <a:effectLst/>
                <a:latin typeface="Google Sans"/>
              </a:rPr>
              <a:t>. Η δημιουργία της έγινε με την κατασκευή ενός μεγάλου φράγματος, το οποίο μεταμόρφωσε την περιοχή σε ένα μοναδικό αλπικό τοπίο. Τα νερά της έχουν συνήθως βαθύ πράσινο χρώμα, καθώς καθρεφτίζουν το δάσος που φτάνει μέχρι τις όχθες. Εκεί μπορείς να απολαύσεις τη γαλήνη της φύσης κάνοντας βόλτες με υδροποδήλατο, κανό</a:t>
            </a:r>
            <a:r>
              <a:rPr lang="el-GR" sz="2400" dirty="0">
                <a:solidFill>
                  <a:srgbClr val="0A0A0A"/>
                </a:solidFill>
                <a:latin typeface="Google Sans"/>
              </a:rPr>
              <a:t> και </a:t>
            </a:r>
            <a:r>
              <a:rPr lang="el-GR" sz="2400" b="0" i="0" dirty="0">
                <a:solidFill>
                  <a:srgbClr val="0A0A0A"/>
                </a:solidFill>
                <a:effectLst/>
                <a:latin typeface="Google Sans"/>
              </a:rPr>
              <a:t>καγιάκ.</a:t>
            </a:r>
            <a:endParaRPr lang="el-GR" sz="2400" dirty="0"/>
          </a:p>
        </p:txBody>
      </p:sp>
      <p:pic>
        <p:nvPicPr>
          <p:cNvPr id="17" name="Εικόνα 16">
            <a:extLst>
              <a:ext uri="{FF2B5EF4-FFF2-40B4-BE49-F238E27FC236}">
                <a16:creationId xmlns:a16="http://schemas.microsoft.com/office/drawing/2014/main" xmlns="" id="{66BB89CC-7F62-660E-6121-8E81FAE397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91303" y="26739"/>
            <a:ext cx="5519048" cy="3101909"/>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9" name="Εικόνα 18">
            <a:extLst>
              <a:ext uri="{FF2B5EF4-FFF2-40B4-BE49-F238E27FC236}">
                <a16:creationId xmlns:a16="http://schemas.microsoft.com/office/drawing/2014/main" xmlns="" id="{79E3A7BE-42D4-6D95-4671-14408B25C9B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03026" y="3659684"/>
            <a:ext cx="4207325" cy="2800501"/>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6719404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C80F110A-4517-72AD-EC27-CAEB3C92B4B7}"/>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355F93C2-4FBE-9147-C4F8-FBC15ADDD678}"/>
              </a:ext>
            </a:extLst>
          </p:cNvPr>
          <p:cNvSpPr>
            <a:spLocks noGrp="1"/>
          </p:cNvSpPr>
          <p:nvPr>
            <p:ph type="title"/>
          </p:nvPr>
        </p:nvSpPr>
        <p:spPr/>
        <p:txBody>
          <a:bodyPr>
            <a:normAutofit/>
          </a:bodyPr>
          <a:lstStyle/>
          <a:p>
            <a:r>
              <a:rPr lang="el-GR" sz="6600" b="1" dirty="0">
                <a:latin typeface="Bahnschrift" panose="020B0502040204020203" pitchFamily="34" charset="0"/>
              </a:rPr>
              <a:t>ΛΙΜΝΕΣ</a:t>
            </a:r>
          </a:p>
        </p:txBody>
      </p:sp>
      <p:sp>
        <p:nvSpPr>
          <p:cNvPr id="3" name="Θέση περιεχομένου 2">
            <a:extLst>
              <a:ext uri="{FF2B5EF4-FFF2-40B4-BE49-F238E27FC236}">
                <a16:creationId xmlns:a16="http://schemas.microsoft.com/office/drawing/2014/main" xmlns="" id="{3AEB4BD3-2CE7-4BD2-55D3-0DEB11343887}"/>
              </a:ext>
            </a:extLst>
          </p:cNvPr>
          <p:cNvSpPr>
            <a:spLocks noGrp="1"/>
          </p:cNvSpPr>
          <p:nvPr>
            <p:ph idx="1"/>
          </p:nvPr>
        </p:nvSpPr>
        <p:spPr>
          <a:xfrm flipH="1">
            <a:off x="12986656" y="217170"/>
            <a:ext cx="946514" cy="425086"/>
          </a:xfrm>
        </p:spPr>
        <p:txBody>
          <a:bodyPr>
            <a:normAutofit fontScale="92500" lnSpcReduction="10000"/>
          </a:bodyPr>
          <a:lstStyle/>
          <a:p>
            <a:r>
              <a:rPr lang="el-GR" dirty="0"/>
              <a:t>.</a:t>
            </a:r>
          </a:p>
        </p:txBody>
      </p:sp>
      <p:sp>
        <p:nvSpPr>
          <p:cNvPr id="4" name="TextBox 3">
            <a:extLst>
              <a:ext uri="{FF2B5EF4-FFF2-40B4-BE49-F238E27FC236}">
                <a16:creationId xmlns:a16="http://schemas.microsoft.com/office/drawing/2014/main" xmlns="" id="{0B2E8C19-7E1B-8845-055B-E2BED261D28B}"/>
              </a:ext>
            </a:extLst>
          </p:cNvPr>
          <p:cNvSpPr txBox="1"/>
          <p:nvPr/>
        </p:nvSpPr>
        <p:spPr>
          <a:xfrm>
            <a:off x="190500" y="1269833"/>
            <a:ext cx="7217229" cy="954107"/>
          </a:xfrm>
          <a:prstGeom prst="rect">
            <a:avLst/>
          </a:prstGeom>
          <a:noFill/>
        </p:spPr>
        <p:txBody>
          <a:bodyPr wrap="square" rtlCol="0">
            <a:spAutoFit/>
          </a:bodyPr>
          <a:lstStyle/>
          <a:p>
            <a:r>
              <a:rPr lang="el-GR" sz="2800" b="1" dirty="0"/>
              <a:t>Τις κυριότερες λίμνες της Θεσσαλίας αποτελούν  </a:t>
            </a:r>
          </a:p>
        </p:txBody>
      </p:sp>
      <p:sp>
        <p:nvSpPr>
          <p:cNvPr id="5" name="Βέλος: Ραβδωτό δεξιό 4">
            <a:extLst>
              <a:ext uri="{FF2B5EF4-FFF2-40B4-BE49-F238E27FC236}">
                <a16:creationId xmlns:a16="http://schemas.microsoft.com/office/drawing/2014/main" xmlns="" id="{B9999020-7A08-90C1-87BB-AA002A2AA35B}"/>
              </a:ext>
            </a:extLst>
          </p:cNvPr>
          <p:cNvSpPr/>
          <p:nvPr/>
        </p:nvSpPr>
        <p:spPr>
          <a:xfrm>
            <a:off x="190500" y="2353971"/>
            <a:ext cx="859971" cy="508226"/>
          </a:xfrm>
          <a:prstGeom prst="striped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dirty="0"/>
          </a:p>
        </p:txBody>
      </p:sp>
      <p:sp>
        <p:nvSpPr>
          <p:cNvPr id="6" name="TextBox 5">
            <a:extLst>
              <a:ext uri="{FF2B5EF4-FFF2-40B4-BE49-F238E27FC236}">
                <a16:creationId xmlns:a16="http://schemas.microsoft.com/office/drawing/2014/main" xmlns="" id="{ADAE0D3C-009B-7F06-C1B4-27CE02BD92C8}"/>
              </a:ext>
            </a:extLst>
          </p:cNvPr>
          <p:cNvSpPr txBox="1"/>
          <p:nvPr/>
        </p:nvSpPr>
        <p:spPr>
          <a:xfrm>
            <a:off x="1164770" y="2353972"/>
            <a:ext cx="4813120" cy="1200329"/>
          </a:xfrm>
          <a:prstGeom prst="rect">
            <a:avLst/>
          </a:prstGeom>
          <a:noFill/>
        </p:spPr>
        <p:txBody>
          <a:bodyPr wrap="square" rtlCol="0">
            <a:spAutoFit/>
          </a:bodyPr>
          <a:lstStyle/>
          <a:p>
            <a:r>
              <a:rPr lang="el-GR" sz="3600" dirty="0"/>
              <a:t> </a:t>
            </a:r>
            <a:r>
              <a:rPr lang="el-GR" sz="3600" b="1" dirty="0"/>
              <a:t>Η Λίμνη Κάρλα</a:t>
            </a:r>
            <a:r>
              <a:rPr lang="el-GR" sz="3600" dirty="0"/>
              <a:t/>
            </a:r>
            <a:br>
              <a:rPr lang="el-GR" sz="3600" dirty="0"/>
            </a:br>
            <a:endParaRPr lang="el-GR" sz="3600" dirty="0"/>
          </a:p>
        </p:txBody>
      </p:sp>
      <p:sp>
        <p:nvSpPr>
          <p:cNvPr id="7" name="TextBox 6">
            <a:extLst>
              <a:ext uri="{FF2B5EF4-FFF2-40B4-BE49-F238E27FC236}">
                <a16:creationId xmlns:a16="http://schemas.microsoft.com/office/drawing/2014/main" xmlns="" id="{8542D945-B532-F5FD-D71F-FA711740AC01}"/>
              </a:ext>
            </a:extLst>
          </p:cNvPr>
          <p:cNvSpPr txBox="1"/>
          <p:nvPr/>
        </p:nvSpPr>
        <p:spPr>
          <a:xfrm>
            <a:off x="13563599" y="4365171"/>
            <a:ext cx="4310743" cy="369332"/>
          </a:xfrm>
          <a:prstGeom prst="rect">
            <a:avLst/>
          </a:prstGeom>
          <a:noFill/>
        </p:spPr>
        <p:txBody>
          <a:bodyPr wrap="square" rtlCol="0">
            <a:spAutoFit/>
          </a:bodyPr>
          <a:lstStyle/>
          <a:p>
            <a:r>
              <a:rPr lang="el-GR" dirty="0"/>
              <a:t>.</a:t>
            </a:r>
          </a:p>
        </p:txBody>
      </p:sp>
      <p:sp>
        <p:nvSpPr>
          <p:cNvPr id="11" name="TextBox 10">
            <a:extLst>
              <a:ext uri="{FF2B5EF4-FFF2-40B4-BE49-F238E27FC236}">
                <a16:creationId xmlns:a16="http://schemas.microsoft.com/office/drawing/2014/main" xmlns="" id="{8EF0CBB9-958F-8218-DE6D-74D6C749BCC6}"/>
              </a:ext>
            </a:extLst>
          </p:cNvPr>
          <p:cNvSpPr txBox="1"/>
          <p:nvPr/>
        </p:nvSpPr>
        <p:spPr>
          <a:xfrm>
            <a:off x="190500" y="2876667"/>
            <a:ext cx="7217229" cy="3790062"/>
          </a:xfrm>
          <a:prstGeom prst="rect">
            <a:avLst/>
          </a:prstGeom>
          <a:noFill/>
        </p:spPr>
        <p:txBody>
          <a:bodyPr wrap="square">
            <a:spAutoFit/>
          </a:bodyPr>
          <a:lstStyle/>
          <a:p>
            <a:r>
              <a:rPr lang="el-GR" sz="2400" dirty="0"/>
              <a:t>Η </a:t>
            </a:r>
            <a:r>
              <a:rPr lang="el-GR" sz="2400" b="1" dirty="0"/>
              <a:t>Λίμνη Κάρλα</a:t>
            </a:r>
            <a:r>
              <a:rPr lang="el-GR" sz="2400" dirty="0"/>
              <a:t> βρίσκεται στα σύνορα Μαγνησίας και Λάρισας και αποτελεί έναν από τους σημαντικότερους υδροβιότοπους της Ελλάδας. Μετά την πλήρη αποξήρανσή της τη δεκαετία του '60, ανασυστάθηκε πρόσφατα, επαναφέροντας τη ζωή στην περιοχή και προσελκύοντας χιλιάδες αποδημητικά πουλιά, όπως φλαμίνγκο και πελεκάνους. Είναι ιδανική για παρατήρηση πουλιών και ήρεμους περιπάτους στις όχθες της, προσφέροντας ένα εντελώς διαφορετικό, πεδινό τοπίο σε σχέση με τις ορεινές λίμνες.</a:t>
            </a:r>
          </a:p>
        </p:txBody>
      </p:sp>
      <p:pic>
        <p:nvPicPr>
          <p:cNvPr id="9" name="Εικόνα 8">
            <a:extLst>
              <a:ext uri="{FF2B5EF4-FFF2-40B4-BE49-F238E27FC236}">
                <a16:creationId xmlns:a16="http://schemas.microsoft.com/office/drawing/2014/main" xmlns="" id="{A25D75D5-2ADF-213B-365B-C4CDDD69DA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16289" y="365125"/>
            <a:ext cx="4572000" cy="302895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Εικόνα 11">
            <a:extLst>
              <a:ext uri="{FF2B5EF4-FFF2-40B4-BE49-F238E27FC236}">
                <a16:creationId xmlns:a16="http://schemas.microsoft.com/office/drawing/2014/main" xmlns="" id="{A2FCB6C6-64A3-DA0A-C4F9-1CF4B0CEC1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46473" y="3624272"/>
            <a:ext cx="4571999" cy="304245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28856095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64674D94-167F-9A49-1920-2E8D4CA32ABB}"/>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26AC7F01-A227-9638-E8F6-9B870F63C24F}"/>
              </a:ext>
            </a:extLst>
          </p:cNvPr>
          <p:cNvSpPr>
            <a:spLocks noGrp="1"/>
          </p:cNvSpPr>
          <p:nvPr>
            <p:ph type="title"/>
          </p:nvPr>
        </p:nvSpPr>
        <p:spPr>
          <a:xfrm>
            <a:off x="707576" y="154698"/>
            <a:ext cx="10515600" cy="1325563"/>
          </a:xfrm>
        </p:spPr>
        <p:txBody>
          <a:bodyPr>
            <a:normAutofit/>
          </a:bodyPr>
          <a:lstStyle/>
          <a:p>
            <a:r>
              <a:rPr lang="el-GR" sz="6600" b="1" dirty="0">
                <a:latin typeface="Bahnschrift" panose="020B0502040204020203" pitchFamily="34" charset="0"/>
              </a:rPr>
              <a:t>ΛΙΜΝΕΣ</a:t>
            </a:r>
          </a:p>
        </p:txBody>
      </p:sp>
      <p:sp>
        <p:nvSpPr>
          <p:cNvPr id="3" name="Θέση περιεχομένου 2">
            <a:extLst>
              <a:ext uri="{FF2B5EF4-FFF2-40B4-BE49-F238E27FC236}">
                <a16:creationId xmlns:a16="http://schemas.microsoft.com/office/drawing/2014/main" xmlns="" id="{7A5EDA5E-84F0-0EEE-46CF-FC0F6D6E2246}"/>
              </a:ext>
            </a:extLst>
          </p:cNvPr>
          <p:cNvSpPr>
            <a:spLocks noGrp="1"/>
          </p:cNvSpPr>
          <p:nvPr>
            <p:ph idx="1"/>
          </p:nvPr>
        </p:nvSpPr>
        <p:spPr>
          <a:xfrm flipH="1">
            <a:off x="12986656" y="217170"/>
            <a:ext cx="946514" cy="425086"/>
          </a:xfrm>
        </p:spPr>
        <p:txBody>
          <a:bodyPr>
            <a:normAutofit fontScale="92500" lnSpcReduction="10000"/>
          </a:bodyPr>
          <a:lstStyle/>
          <a:p>
            <a:r>
              <a:rPr lang="el-GR" dirty="0"/>
              <a:t>.</a:t>
            </a:r>
          </a:p>
        </p:txBody>
      </p:sp>
      <p:sp>
        <p:nvSpPr>
          <p:cNvPr id="4" name="TextBox 3">
            <a:extLst>
              <a:ext uri="{FF2B5EF4-FFF2-40B4-BE49-F238E27FC236}">
                <a16:creationId xmlns:a16="http://schemas.microsoft.com/office/drawing/2014/main" xmlns="" id="{3A50FDCF-A19B-D623-1E9F-C53B448291F6}"/>
              </a:ext>
            </a:extLst>
          </p:cNvPr>
          <p:cNvSpPr txBox="1"/>
          <p:nvPr/>
        </p:nvSpPr>
        <p:spPr>
          <a:xfrm>
            <a:off x="190500" y="1269833"/>
            <a:ext cx="7217229" cy="954107"/>
          </a:xfrm>
          <a:prstGeom prst="rect">
            <a:avLst/>
          </a:prstGeom>
          <a:noFill/>
        </p:spPr>
        <p:txBody>
          <a:bodyPr wrap="square" rtlCol="0">
            <a:spAutoFit/>
          </a:bodyPr>
          <a:lstStyle/>
          <a:p>
            <a:r>
              <a:rPr lang="el-GR" sz="2800" b="1" dirty="0"/>
              <a:t>Τις κυριότερες λίμνες της Θεσσαλίας αποτελούν  </a:t>
            </a:r>
          </a:p>
        </p:txBody>
      </p:sp>
      <p:sp>
        <p:nvSpPr>
          <p:cNvPr id="5" name="Βέλος: Ραβδωτό δεξιό 4">
            <a:extLst>
              <a:ext uri="{FF2B5EF4-FFF2-40B4-BE49-F238E27FC236}">
                <a16:creationId xmlns:a16="http://schemas.microsoft.com/office/drawing/2014/main" xmlns="" id="{E50DC712-9A8B-0B17-FA0C-62D21D884EC4}"/>
              </a:ext>
            </a:extLst>
          </p:cNvPr>
          <p:cNvSpPr/>
          <p:nvPr/>
        </p:nvSpPr>
        <p:spPr>
          <a:xfrm>
            <a:off x="190500" y="2353971"/>
            <a:ext cx="859971" cy="508226"/>
          </a:xfrm>
          <a:prstGeom prst="striped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dirty="0"/>
          </a:p>
        </p:txBody>
      </p:sp>
      <p:sp>
        <p:nvSpPr>
          <p:cNvPr id="6" name="TextBox 5">
            <a:extLst>
              <a:ext uri="{FF2B5EF4-FFF2-40B4-BE49-F238E27FC236}">
                <a16:creationId xmlns:a16="http://schemas.microsoft.com/office/drawing/2014/main" xmlns="" id="{D0212A4E-C3D6-D457-8BF9-FC744A8EE91B}"/>
              </a:ext>
            </a:extLst>
          </p:cNvPr>
          <p:cNvSpPr txBox="1"/>
          <p:nvPr/>
        </p:nvSpPr>
        <p:spPr>
          <a:xfrm>
            <a:off x="1164770" y="2353972"/>
            <a:ext cx="4435929" cy="1200329"/>
          </a:xfrm>
          <a:prstGeom prst="rect">
            <a:avLst/>
          </a:prstGeom>
          <a:noFill/>
        </p:spPr>
        <p:txBody>
          <a:bodyPr wrap="square" rtlCol="0">
            <a:spAutoFit/>
          </a:bodyPr>
          <a:lstStyle/>
          <a:p>
            <a:r>
              <a:rPr lang="el-GR" sz="3600" dirty="0"/>
              <a:t> </a:t>
            </a:r>
            <a:r>
              <a:rPr lang="el-GR" sz="3600" b="1" dirty="0"/>
              <a:t>Η Λίμνη Σμοκόβου</a:t>
            </a:r>
            <a:r>
              <a:rPr lang="el-GR" sz="3600" dirty="0"/>
              <a:t/>
            </a:r>
            <a:br>
              <a:rPr lang="el-GR" sz="3600" dirty="0"/>
            </a:br>
            <a:endParaRPr lang="el-GR" sz="3600" dirty="0"/>
          </a:p>
        </p:txBody>
      </p:sp>
      <p:sp>
        <p:nvSpPr>
          <p:cNvPr id="7" name="TextBox 6">
            <a:extLst>
              <a:ext uri="{FF2B5EF4-FFF2-40B4-BE49-F238E27FC236}">
                <a16:creationId xmlns:a16="http://schemas.microsoft.com/office/drawing/2014/main" xmlns="" id="{EC5D4910-8B8B-4DBC-95A1-CD77C7825F09}"/>
              </a:ext>
            </a:extLst>
          </p:cNvPr>
          <p:cNvSpPr txBox="1"/>
          <p:nvPr/>
        </p:nvSpPr>
        <p:spPr>
          <a:xfrm>
            <a:off x="13563599" y="4365171"/>
            <a:ext cx="4310743" cy="369332"/>
          </a:xfrm>
          <a:prstGeom prst="rect">
            <a:avLst/>
          </a:prstGeom>
          <a:noFill/>
        </p:spPr>
        <p:txBody>
          <a:bodyPr wrap="square" rtlCol="0">
            <a:spAutoFit/>
          </a:bodyPr>
          <a:lstStyle/>
          <a:p>
            <a:r>
              <a:rPr lang="el-GR" dirty="0"/>
              <a:t>.</a:t>
            </a:r>
          </a:p>
        </p:txBody>
      </p:sp>
      <p:sp>
        <p:nvSpPr>
          <p:cNvPr id="11" name="TextBox 10">
            <a:extLst>
              <a:ext uri="{FF2B5EF4-FFF2-40B4-BE49-F238E27FC236}">
                <a16:creationId xmlns:a16="http://schemas.microsoft.com/office/drawing/2014/main" xmlns="" id="{90474C84-CAE1-16E8-733A-602B4D31F34A}"/>
              </a:ext>
            </a:extLst>
          </p:cNvPr>
          <p:cNvSpPr txBox="1"/>
          <p:nvPr/>
        </p:nvSpPr>
        <p:spPr>
          <a:xfrm>
            <a:off x="136077" y="3128648"/>
            <a:ext cx="7701637" cy="3416320"/>
          </a:xfrm>
          <a:prstGeom prst="rect">
            <a:avLst/>
          </a:prstGeom>
          <a:noFill/>
        </p:spPr>
        <p:txBody>
          <a:bodyPr wrap="square">
            <a:spAutoFit/>
          </a:bodyPr>
          <a:lstStyle/>
          <a:p>
            <a:r>
              <a:rPr lang="el-GR" sz="2400" dirty="0"/>
              <a:t>Η λίμνη Σμοκόβου είναι μια μεγάλη τεχνητή λίμνη στα βουνά της Καρδίτσας, που φτιάχτηκε για να ποτίζονται τα χωράφια του κάμπου. Είναι κρυμμένη μέσα σε ψηλές κορυφές και περιβάλλεται από δάση με βελανιδιές, προσφέροντας μια πολύ ήρεμη και άγρια ομορφιά. Επειδή δεν έχει τόσο κόσμο όσο η λίμνη Πλαστήρα, είναι το ιδανικό μέρος για όποιον θέλει να ηρεμήσει, να περπατήσει στη φύση και να απολαύσει την απόλυτη ησυχία μακριά από την πόλη.</a:t>
            </a:r>
          </a:p>
        </p:txBody>
      </p:sp>
      <p:pic>
        <p:nvPicPr>
          <p:cNvPr id="12" name="Εικόνα 11">
            <a:extLst>
              <a:ext uri="{FF2B5EF4-FFF2-40B4-BE49-F238E27FC236}">
                <a16:creationId xmlns:a16="http://schemas.microsoft.com/office/drawing/2014/main" xmlns="" id="{6D6A3309-7ED2-06E8-BF87-F7BD220C58C1}"/>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500" y="32386"/>
            <a:ext cx="5143500" cy="3429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16" name="Εικόνα 15">
            <a:extLst>
              <a:ext uri="{FF2B5EF4-FFF2-40B4-BE49-F238E27FC236}">
                <a16:creationId xmlns:a16="http://schemas.microsoft.com/office/drawing/2014/main" xmlns="" id="{EA4D02FD-F22A-3F47-BB4F-B79B516D0A3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652510" y="3505479"/>
            <a:ext cx="3403413" cy="3320135"/>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254723560"/>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8" name="Rectangle 27">
            <a:extLst>
              <a:ext uri="{FF2B5EF4-FFF2-40B4-BE49-F238E27FC236}">
                <a16:creationId xmlns:a16="http://schemas.microsoft.com/office/drawing/2014/main" xmlns="" id="{D009D6D5-DAC2-4A8B-A17A-E206B9012D0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Τίτλος 1">
            <a:extLst>
              <a:ext uri="{FF2B5EF4-FFF2-40B4-BE49-F238E27FC236}">
                <a16:creationId xmlns:a16="http://schemas.microsoft.com/office/drawing/2014/main" xmlns="" id="{EFF6EE13-C2ED-445A-5574-ED31D7BAF528}"/>
              </a:ext>
            </a:extLst>
          </p:cNvPr>
          <p:cNvSpPr>
            <a:spLocks noGrp="1"/>
          </p:cNvSpPr>
          <p:nvPr>
            <p:ph type="title"/>
          </p:nvPr>
        </p:nvSpPr>
        <p:spPr>
          <a:xfrm>
            <a:off x="838201" y="365125"/>
            <a:ext cx="5251316" cy="1807305"/>
          </a:xfrm>
        </p:spPr>
        <p:txBody>
          <a:bodyPr>
            <a:normAutofit/>
          </a:bodyPr>
          <a:lstStyle/>
          <a:p>
            <a:r>
              <a:rPr lang="el-GR" b="1" dirty="0">
                <a:latin typeface="Constantia" panose="02030602050306030303" pitchFamily="18" charset="0"/>
              </a:rPr>
              <a:t>ΘΑΛΛΑΣΑ/ΑΙΓΑΙΟ ΠΕΛΑΓΟΣ</a:t>
            </a:r>
          </a:p>
        </p:txBody>
      </p:sp>
      <p:sp>
        <p:nvSpPr>
          <p:cNvPr id="10" name="Rectangle 1">
            <a:extLst>
              <a:ext uri="{FF2B5EF4-FFF2-40B4-BE49-F238E27FC236}">
                <a16:creationId xmlns:a16="http://schemas.microsoft.com/office/drawing/2014/main" xmlns="" id="{F97A67F4-1B05-8D82-5E05-77072F6733C9}"/>
              </a:ext>
            </a:extLst>
          </p:cNvPr>
          <p:cNvSpPr>
            <a:spLocks noGrp="1" noChangeArrowheads="1"/>
          </p:cNvSpPr>
          <p:nvPr>
            <p:ph idx="1"/>
          </p:nvPr>
        </p:nvSpPr>
        <p:spPr bwMode="auto">
          <a:xfrm>
            <a:off x="487718" y="1954715"/>
            <a:ext cx="6051548" cy="4724400"/>
          </a:xfrm>
          <a:prstGeom prst="rect">
            <a:avLst/>
          </a:prstGeom>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0" compatLnSpc="1">
            <a:prstTxWarp prst="textNoShape">
              <a:avLst/>
            </a:prstTxWarp>
            <a:no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defTabSz="914400" rtl="0" eaLnBrk="0" fontAlgn="base" latinLnBrk="0" hangingPunct="0">
              <a:spcBef>
                <a:spcPct val="0"/>
              </a:spcBef>
              <a:spcAft>
                <a:spcPts val="600"/>
              </a:spcAft>
              <a:buClrTx/>
              <a:buSzTx/>
              <a:buFontTx/>
              <a:buNone/>
              <a:tabLst/>
            </a:pPr>
            <a:r>
              <a:rPr kumimoji="0" lang="el-GR" altLang="el-GR" sz="2200" b="0" i="0" u="none" strike="noStrike" cap="none" normalizeH="0" baseline="0" dirty="0">
                <a:ln>
                  <a:noFill/>
                </a:ln>
                <a:effectLst/>
                <a:latin typeface="Google Sans"/>
              </a:rPr>
              <a:t>Στη Θεσσαλία κυριαρχεί το </a:t>
            </a:r>
            <a:r>
              <a:rPr kumimoji="0" lang="el-GR" altLang="el-GR" sz="2200" i="0" u="none" strike="noStrike" cap="none" normalizeH="0" baseline="0" dirty="0">
                <a:ln>
                  <a:noFill/>
                </a:ln>
                <a:effectLst/>
                <a:latin typeface="Google Sans"/>
              </a:rPr>
              <a:t>Αιγαίο Πέλαγος</a:t>
            </a:r>
            <a:r>
              <a:rPr kumimoji="0" lang="el-GR" altLang="el-GR" sz="2200" b="0" i="0" u="none" strike="noStrike" cap="none" normalizeH="0" baseline="0" dirty="0">
                <a:ln>
                  <a:noFill/>
                </a:ln>
                <a:effectLst/>
                <a:latin typeface="Google Sans"/>
              </a:rPr>
              <a:t>, το οποίο καλύπτει ολόκληρη την ανατολική πλευρά της περιφέρειας. Η γεωγραφική της σχέση με τη θάλασσα εκφράζεται με δύο τρόπους :μέσα από τις ανοιχτές ακτές του </a:t>
            </a:r>
            <a:r>
              <a:rPr kumimoji="0" lang="el-GR" altLang="el-GR" sz="2200" i="0" u="none" strike="noStrike" cap="none" normalizeH="0" baseline="0" dirty="0">
                <a:ln>
                  <a:noFill/>
                </a:ln>
                <a:effectLst/>
                <a:latin typeface="Google Sans"/>
              </a:rPr>
              <a:t>νομού Λάρισας </a:t>
            </a:r>
            <a:r>
              <a:rPr kumimoji="0" lang="el-GR" altLang="el-GR" sz="2200" b="0" i="0" u="none" strike="noStrike" cap="none" normalizeH="0" baseline="0" dirty="0">
                <a:ln>
                  <a:noFill/>
                </a:ln>
                <a:effectLst/>
                <a:latin typeface="Google Sans"/>
              </a:rPr>
              <a:t>και του ανατολικού </a:t>
            </a:r>
            <a:r>
              <a:rPr kumimoji="0" lang="el-GR" altLang="el-GR" sz="2200" i="0" u="none" strike="noStrike" cap="none" normalizeH="0" baseline="0" dirty="0">
                <a:ln>
                  <a:noFill/>
                </a:ln>
                <a:effectLst/>
                <a:latin typeface="Google Sans"/>
              </a:rPr>
              <a:t>Πηλίου</a:t>
            </a:r>
            <a:r>
              <a:rPr kumimoji="0" lang="el-GR" altLang="el-GR" sz="2200" b="0" i="0" u="none" strike="noStrike" cap="none" normalizeH="0" baseline="0" dirty="0">
                <a:ln>
                  <a:noFill/>
                </a:ln>
                <a:effectLst/>
                <a:latin typeface="Google Sans"/>
              </a:rPr>
              <a:t> που βλέπουν στο πέλαγος, και μέσα από τον κλειστό </a:t>
            </a:r>
            <a:r>
              <a:rPr kumimoji="0" lang="el-GR" altLang="el-GR" sz="2200" i="0" u="none" strike="noStrike" cap="none" normalizeH="0" baseline="0" dirty="0">
                <a:ln>
                  <a:noFill/>
                </a:ln>
                <a:effectLst/>
                <a:latin typeface="Google Sans"/>
              </a:rPr>
              <a:t>Παγασητικό Κόλπο, </a:t>
            </a:r>
            <a:r>
              <a:rPr kumimoji="0" lang="el-GR" altLang="el-GR" sz="2200" b="0" i="0" u="none" strike="noStrike" cap="none" normalizeH="0" baseline="0" dirty="0">
                <a:ln>
                  <a:noFill/>
                </a:ln>
                <a:effectLst/>
                <a:latin typeface="Google Sans"/>
              </a:rPr>
              <a:t>που αποτελεί τη θαλάσσια διέξοδο του Βόλου.</a:t>
            </a:r>
            <a:endParaRPr kumimoji="0" lang="el-GR" altLang="el-GR" sz="2200" b="0" i="0" u="none" strike="noStrike" cap="none" normalizeH="0" baseline="0" dirty="0">
              <a:ln>
                <a:noFill/>
              </a:ln>
              <a:effectLst/>
            </a:endParaRPr>
          </a:p>
          <a:p>
            <a:pPr marL="0" marR="0" lvl="0" indent="0" defTabSz="914400" rtl="0" eaLnBrk="0" fontAlgn="base" latinLnBrk="0" hangingPunct="0">
              <a:spcBef>
                <a:spcPct val="0"/>
              </a:spcBef>
              <a:spcAft>
                <a:spcPts val="600"/>
              </a:spcAft>
              <a:buClrTx/>
              <a:buSzTx/>
              <a:buFontTx/>
              <a:buNone/>
              <a:tabLst/>
            </a:pPr>
            <a:r>
              <a:rPr kumimoji="0" lang="el-GR" altLang="el-GR" sz="2200" b="0" i="0" u="none" strike="noStrike" cap="none" normalizeH="0" baseline="0" dirty="0">
                <a:ln>
                  <a:noFill/>
                </a:ln>
                <a:effectLst/>
                <a:latin typeface="Google Sans"/>
              </a:rPr>
              <a:t>Επιπλέον, το Αιγαίο περιβάλλει τα νησιά των </a:t>
            </a:r>
            <a:r>
              <a:rPr kumimoji="0" lang="el-GR" altLang="el-GR" sz="2200" i="0" u="none" strike="noStrike" cap="none" normalizeH="0" baseline="0" dirty="0">
                <a:ln>
                  <a:noFill/>
                </a:ln>
                <a:effectLst/>
                <a:latin typeface="Google Sans"/>
              </a:rPr>
              <a:t>Βορείων Σποράδων </a:t>
            </a:r>
            <a:r>
              <a:rPr kumimoji="0" lang="el-GR" altLang="el-GR" sz="2200" b="0" i="0" u="none" strike="noStrike" cap="none" normalizeH="0" baseline="0" dirty="0">
                <a:ln>
                  <a:noFill/>
                </a:ln>
                <a:effectLst/>
                <a:latin typeface="Google Sans"/>
              </a:rPr>
              <a:t>τα οποία ανήκουν διοικητικά στη Θεσσαλία. Παρόλο που η περιοχή φημίζεται για τον απέραντο κάμπο της και τα ψηλά βουνά, το Αιγαίο αποτελεί τη βασική πύλη για το εμπόριο και τον τουρισμό, συνδέοντας την ηπειρωτική Ελλάδα με το αρχιπέλαγος.</a:t>
            </a:r>
            <a:endParaRPr kumimoji="0" lang="el-GR" altLang="el-GR" sz="2200" b="0" i="0" u="none" strike="noStrike" cap="none" normalizeH="0" baseline="0" dirty="0">
              <a:ln>
                <a:noFill/>
              </a:ln>
              <a:effectLst/>
            </a:endParaRPr>
          </a:p>
        </p:txBody>
      </p:sp>
      <p:pic>
        <p:nvPicPr>
          <p:cNvPr id="9" name="Θέση περιεχομένου 8">
            <a:extLst>
              <a:ext uri="{FF2B5EF4-FFF2-40B4-BE49-F238E27FC236}">
                <a16:creationId xmlns:a16="http://schemas.microsoft.com/office/drawing/2014/main" xmlns="" id="{4DDE4194-E418-FBFE-AD4A-760101CC1EFC}"/>
              </a:ext>
            </a:extLst>
          </p:cNvPr>
          <p:cNvPicPr>
            <a:picLocks noChangeAspect="1"/>
          </p:cNvPicPr>
          <p:nvPr/>
        </p:nvPicPr>
        <p:blipFill>
          <a:blip r:embed="rId2">
            <a:extLst>
              <a:ext uri="{28A0092B-C50C-407E-A947-70E740481C1C}">
                <a14:useLocalDpi xmlns:a14="http://schemas.microsoft.com/office/drawing/2010/main" val="0"/>
              </a:ext>
            </a:extLst>
          </a:blip>
          <a:srcRect t="11113" r="-2" b="3201"/>
          <a:stretch>
            <a:fillRect/>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11" name="Βέλος: Δεξιό 10">
            <a:extLst>
              <a:ext uri="{FF2B5EF4-FFF2-40B4-BE49-F238E27FC236}">
                <a16:creationId xmlns:a16="http://schemas.microsoft.com/office/drawing/2014/main" xmlns="" id="{7EFDC658-14F2-CBCD-6D2E-0F15994E186D}"/>
              </a:ext>
            </a:extLst>
          </p:cNvPr>
          <p:cNvSpPr/>
          <p:nvPr/>
        </p:nvSpPr>
        <p:spPr>
          <a:xfrm>
            <a:off x="72244" y="1954715"/>
            <a:ext cx="415474" cy="217715"/>
          </a:xfrm>
          <a:prstGeom prst="rightArrow">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a:p>
        </p:txBody>
      </p:sp>
    </p:spTree>
    <p:extLst>
      <p:ext uri="{BB962C8B-B14F-4D97-AF65-F5344CB8AC3E}">
        <p14:creationId xmlns:p14="http://schemas.microsoft.com/office/powerpoint/2010/main" val="387890509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9A0751DF-2213-07AC-FDC0-DFCD700BD152}"/>
              </a:ext>
            </a:extLst>
          </p:cNvPr>
          <p:cNvSpPr>
            <a:spLocks noGrp="1"/>
          </p:cNvSpPr>
          <p:nvPr>
            <p:ph type="title"/>
          </p:nvPr>
        </p:nvSpPr>
        <p:spPr>
          <a:xfrm>
            <a:off x="0" y="-152399"/>
            <a:ext cx="5921829" cy="1611085"/>
          </a:xfrm>
        </p:spPr>
        <p:txBody>
          <a:bodyPr/>
          <a:lstStyle/>
          <a:p>
            <a:pPr marL="571500" indent="-571500">
              <a:buFont typeface="Wingdings" panose="05000000000000000000" pitchFamily="2" charset="2"/>
              <a:buChar char="Ø"/>
            </a:pPr>
            <a:r>
              <a:rPr lang="el-GR" b="1" dirty="0">
                <a:latin typeface="Constantia" panose="02030602050306030303" pitchFamily="18" charset="0"/>
              </a:rPr>
              <a:t>ΝΗΣΙΑ ΘΕΣΣΑΛΙΑΣ</a:t>
            </a:r>
          </a:p>
        </p:txBody>
      </p:sp>
      <p:sp>
        <p:nvSpPr>
          <p:cNvPr id="3" name="Θέση περιεχομένου 2">
            <a:extLst>
              <a:ext uri="{FF2B5EF4-FFF2-40B4-BE49-F238E27FC236}">
                <a16:creationId xmlns:a16="http://schemas.microsoft.com/office/drawing/2014/main" xmlns="" id="{DD57888D-093C-72D4-3EE1-85D6F440C4FD}"/>
              </a:ext>
            </a:extLst>
          </p:cNvPr>
          <p:cNvSpPr>
            <a:spLocks noGrp="1"/>
          </p:cNvSpPr>
          <p:nvPr>
            <p:ph idx="1"/>
          </p:nvPr>
        </p:nvSpPr>
        <p:spPr>
          <a:xfrm>
            <a:off x="0" y="1066800"/>
            <a:ext cx="12191999" cy="1850571"/>
          </a:xfrm>
        </p:spPr>
        <p:txBody>
          <a:bodyPr>
            <a:noAutofit/>
          </a:bodyPr>
          <a:lstStyle/>
          <a:p>
            <a:r>
              <a:rPr lang="el-GR" sz="2200" dirty="0"/>
              <a:t>Οι </a:t>
            </a:r>
            <a:r>
              <a:rPr lang="el-GR" sz="2200" b="1" dirty="0"/>
              <a:t>Σποράδες</a:t>
            </a:r>
            <a:r>
              <a:rPr lang="el-GR" sz="2200" dirty="0"/>
              <a:t> είναι ένα καταπράσινο νησιωτικό σύμπλεγμα στο Αιγαίο, που διοικητικά ανήκει στη Θεσσαλία. Χαρακτηρίζονται από την πυκνή βλάστηση που φτάνει μέχρι το κύμα, τα καταγάλανα νερά και το ήπιο κλίμα τους. Αποτελούν ιδανικό προορισμό για κάθε είδους ταξιδιώτη, συνδυάζοντας την έντονη ζωή με την απόλυτη γαλήνη της φύσης.</a:t>
            </a:r>
          </a:p>
        </p:txBody>
      </p:sp>
      <p:sp>
        <p:nvSpPr>
          <p:cNvPr id="9" name="Ισοσκελές τρίγωνο 8">
            <a:extLst>
              <a:ext uri="{FF2B5EF4-FFF2-40B4-BE49-F238E27FC236}">
                <a16:creationId xmlns:a16="http://schemas.microsoft.com/office/drawing/2014/main" xmlns="" id="{5DD9FC39-BD1E-DF65-65A3-B8EF4ECF8198}"/>
              </a:ext>
            </a:extLst>
          </p:cNvPr>
          <p:cNvSpPr/>
          <p:nvPr/>
        </p:nvSpPr>
        <p:spPr>
          <a:xfrm rot="5400000">
            <a:off x="261257" y="2402452"/>
            <a:ext cx="435429" cy="511629"/>
          </a:xfrm>
          <a:prstGeom prst="triangl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a:p>
        </p:txBody>
      </p:sp>
      <p:sp>
        <p:nvSpPr>
          <p:cNvPr id="10" name="TextBox 9">
            <a:extLst>
              <a:ext uri="{FF2B5EF4-FFF2-40B4-BE49-F238E27FC236}">
                <a16:creationId xmlns:a16="http://schemas.microsoft.com/office/drawing/2014/main" xmlns="" id="{19EF9CD4-4A90-4587-0CF6-A362BB008276}"/>
              </a:ext>
            </a:extLst>
          </p:cNvPr>
          <p:cNvSpPr txBox="1"/>
          <p:nvPr/>
        </p:nvSpPr>
        <p:spPr>
          <a:xfrm>
            <a:off x="810985" y="2321004"/>
            <a:ext cx="3314700" cy="2215991"/>
          </a:xfrm>
          <a:prstGeom prst="rect">
            <a:avLst/>
          </a:prstGeom>
          <a:noFill/>
        </p:spPr>
        <p:txBody>
          <a:bodyPr wrap="square" rtlCol="0">
            <a:spAutoFit/>
          </a:bodyPr>
          <a:lstStyle/>
          <a:p>
            <a:r>
              <a:rPr lang="el-GR" sz="4000" b="1" dirty="0"/>
              <a:t>ΣΚΙΑΘΟΣ</a:t>
            </a:r>
          </a:p>
          <a:p>
            <a:r>
              <a:rPr lang="el-GR" sz="4000" b="1" dirty="0">
                <a:solidFill>
                  <a:srgbClr val="B2B2B2"/>
                </a:solidFill>
              </a:rPr>
              <a:t>ΣΚΟΠΕΛΟΣ</a:t>
            </a:r>
          </a:p>
          <a:p>
            <a:r>
              <a:rPr lang="el-GR" sz="4000" b="1" dirty="0">
                <a:solidFill>
                  <a:srgbClr val="B2B2B2"/>
                </a:solidFill>
              </a:rPr>
              <a:t>ΑΛΟΝΝΗΣΟΣ</a:t>
            </a:r>
          </a:p>
          <a:p>
            <a:endParaRPr lang="el-GR" dirty="0"/>
          </a:p>
        </p:txBody>
      </p:sp>
      <p:sp>
        <p:nvSpPr>
          <p:cNvPr id="11" name="TextBox 10">
            <a:extLst>
              <a:ext uri="{FF2B5EF4-FFF2-40B4-BE49-F238E27FC236}">
                <a16:creationId xmlns:a16="http://schemas.microsoft.com/office/drawing/2014/main" xmlns="" id="{61ADE0B0-7C50-91A3-5341-A44F219C429D}"/>
              </a:ext>
            </a:extLst>
          </p:cNvPr>
          <p:cNvSpPr txBox="1"/>
          <p:nvPr/>
        </p:nvSpPr>
        <p:spPr>
          <a:xfrm>
            <a:off x="141513" y="4136571"/>
            <a:ext cx="7739743" cy="2677656"/>
          </a:xfrm>
          <a:prstGeom prst="rect">
            <a:avLst/>
          </a:prstGeom>
          <a:noFill/>
        </p:spPr>
        <p:txBody>
          <a:bodyPr wrap="square" rtlCol="0">
            <a:spAutoFit/>
          </a:bodyPr>
          <a:lstStyle/>
          <a:p>
            <a:r>
              <a:rPr lang="el-GR" sz="2800" dirty="0"/>
              <a:t>Η </a:t>
            </a:r>
            <a:r>
              <a:rPr lang="el-GR" sz="2800" b="1" dirty="0"/>
              <a:t>Σκιάθος</a:t>
            </a:r>
            <a:r>
              <a:rPr lang="el-GR" sz="2800" dirty="0"/>
              <a:t> είναι το πιο κοσμοπολίτικο νησί του συμπλέγματος, διάσημη για τη ζωντανή νυχτερινή ζωή και τις πάνω από 60 παραλίες της. Οι Κουκουναριές και το Λαλάρια θεωρούνται από τις ωραιότερες ακτές της Ελλάδας, προσελκύοντας χιλιάδες επισκέπτες κάθε χρόνο.</a:t>
            </a:r>
          </a:p>
        </p:txBody>
      </p:sp>
      <p:pic>
        <p:nvPicPr>
          <p:cNvPr id="17" name="Εικόνα 16">
            <a:extLst>
              <a:ext uri="{FF2B5EF4-FFF2-40B4-BE49-F238E27FC236}">
                <a16:creationId xmlns:a16="http://schemas.microsoft.com/office/drawing/2014/main" xmlns="" id="{BB4E8D2D-D7D3-F066-256E-7A4AEBD640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52657" y="3586695"/>
            <a:ext cx="4180114" cy="30780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9" name="Εικόνα 18">
            <a:extLst>
              <a:ext uri="{FF2B5EF4-FFF2-40B4-BE49-F238E27FC236}">
                <a16:creationId xmlns:a16="http://schemas.microsoft.com/office/drawing/2014/main" xmlns="" id="{14B99BF4-5A40-C9F7-8A3B-07A065986CD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76899" y="2040894"/>
            <a:ext cx="2917375" cy="19024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1457074847"/>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FBCBC057-9320-C3ED-4836-C03BF53590A8}"/>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FB81619B-0417-AFFF-FDE9-D7CE19EA2C31}"/>
              </a:ext>
            </a:extLst>
          </p:cNvPr>
          <p:cNvSpPr>
            <a:spLocks noGrp="1"/>
          </p:cNvSpPr>
          <p:nvPr>
            <p:ph type="title"/>
          </p:nvPr>
        </p:nvSpPr>
        <p:spPr>
          <a:xfrm>
            <a:off x="0" y="-152399"/>
            <a:ext cx="5921829" cy="1611085"/>
          </a:xfrm>
        </p:spPr>
        <p:txBody>
          <a:bodyPr/>
          <a:lstStyle/>
          <a:p>
            <a:pPr marL="571500" indent="-571500">
              <a:buFont typeface="Wingdings" panose="05000000000000000000" pitchFamily="2" charset="2"/>
              <a:buChar char="Ø"/>
            </a:pPr>
            <a:r>
              <a:rPr lang="el-GR" b="1" dirty="0">
                <a:latin typeface="Constantia" panose="02030602050306030303" pitchFamily="18" charset="0"/>
              </a:rPr>
              <a:t>ΝΗΣΙΑ ΘΕΣΣΑΛΙΑΣ</a:t>
            </a:r>
          </a:p>
        </p:txBody>
      </p:sp>
      <p:sp>
        <p:nvSpPr>
          <p:cNvPr id="3" name="Θέση περιεχομένου 2">
            <a:extLst>
              <a:ext uri="{FF2B5EF4-FFF2-40B4-BE49-F238E27FC236}">
                <a16:creationId xmlns:a16="http://schemas.microsoft.com/office/drawing/2014/main" xmlns="" id="{7F673E1C-5F46-39D4-9391-136B1B804563}"/>
              </a:ext>
            </a:extLst>
          </p:cNvPr>
          <p:cNvSpPr>
            <a:spLocks noGrp="1"/>
          </p:cNvSpPr>
          <p:nvPr>
            <p:ph idx="1"/>
          </p:nvPr>
        </p:nvSpPr>
        <p:spPr>
          <a:xfrm>
            <a:off x="0" y="1066800"/>
            <a:ext cx="12191999" cy="1850571"/>
          </a:xfrm>
        </p:spPr>
        <p:txBody>
          <a:bodyPr>
            <a:noAutofit/>
          </a:bodyPr>
          <a:lstStyle/>
          <a:p>
            <a:r>
              <a:rPr lang="el-GR" sz="2200" dirty="0"/>
              <a:t>Οι </a:t>
            </a:r>
            <a:r>
              <a:rPr lang="el-GR" sz="2200" b="1" dirty="0"/>
              <a:t>Σποράδες</a:t>
            </a:r>
            <a:r>
              <a:rPr lang="el-GR" sz="2200" dirty="0"/>
              <a:t> είναι ένα καταπράσινο νησιωτικό σύμπλεγμα στο Αιγαίο, που διοικητικά ανήκει στη Θεσσαλία. Χαρακτηρίζονται από την πυκνή βλάστηση που φτάνει μέχρι το κύμα, τα καταγάλανα νερά και το ήπιο κλίμα τους. Αποτελούν ιδανικό προορισμό για κάθε είδους ταξιδιώτη, συνδυάζοντας την έντονη ζωή με την απόλυτη γαλήνη της φύσης.</a:t>
            </a:r>
          </a:p>
        </p:txBody>
      </p:sp>
      <p:sp>
        <p:nvSpPr>
          <p:cNvPr id="9" name="Ισοσκελές τρίγωνο 8">
            <a:extLst>
              <a:ext uri="{FF2B5EF4-FFF2-40B4-BE49-F238E27FC236}">
                <a16:creationId xmlns:a16="http://schemas.microsoft.com/office/drawing/2014/main" xmlns="" id="{6D28EB3F-8BB9-C6A6-33F1-38409DEA1726}"/>
              </a:ext>
            </a:extLst>
          </p:cNvPr>
          <p:cNvSpPr/>
          <p:nvPr/>
        </p:nvSpPr>
        <p:spPr>
          <a:xfrm rot="5400000">
            <a:off x="261257" y="2402452"/>
            <a:ext cx="435429" cy="511629"/>
          </a:xfrm>
          <a:prstGeom prst="triangl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a:p>
        </p:txBody>
      </p:sp>
      <p:sp>
        <p:nvSpPr>
          <p:cNvPr id="10" name="TextBox 9">
            <a:extLst>
              <a:ext uri="{FF2B5EF4-FFF2-40B4-BE49-F238E27FC236}">
                <a16:creationId xmlns:a16="http://schemas.microsoft.com/office/drawing/2014/main" xmlns="" id="{11A64BEE-A632-294E-BBC1-4298CC14F1CD}"/>
              </a:ext>
            </a:extLst>
          </p:cNvPr>
          <p:cNvSpPr txBox="1"/>
          <p:nvPr/>
        </p:nvSpPr>
        <p:spPr>
          <a:xfrm>
            <a:off x="810985" y="2321004"/>
            <a:ext cx="3314700" cy="1600438"/>
          </a:xfrm>
          <a:prstGeom prst="rect">
            <a:avLst/>
          </a:prstGeom>
          <a:noFill/>
        </p:spPr>
        <p:txBody>
          <a:bodyPr wrap="square" rtlCol="0">
            <a:spAutoFit/>
          </a:bodyPr>
          <a:lstStyle/>
          <a:p>
            <a:r>
              <a:rPr lang="el-GR" sz="4000" b="1" dirty="0"/>
              <a:t>ΣΚΟΠΕΛΟΣ</a:t>
            </a:r>
          </a:p>
          <a:p>
            <a:r>
              <a:rPr lang="el-GR" sz="4000" b="1" dirty="0">
                <a:solidFill>
                  <a:srgbClr val="B2B2B2"/>
                </a:solidFill>
              </a:rPr>
              <a:t>ΑΛΟΝΝΗΣΟΣ</a:t>
            </a:r>
          </a:p>
          <a:p>
            <a:endParaRPr lang="el-GR" dirty="0"/>
          </a:p>
        </p:txBody>
      </p:sp>
      <p:sp>
        <p:nvSpPr>
          <p:cNvPr id="11" name="TextBox 10">
            <a:extLst>
              <a:ext uri="{FF2B5EF4-FFF2-40B4-BE49-F238E27FC236}">
                <a16:creationId xmlns:a16="http://schemas.microsoft.com/office/drawing/2014/main" xmlns="" id="{AD606AB8-77AB-3502-986D-B1F8F4656CEE}"/>
              </a:ext>
            </a:extLst>
          </p:cNvPr>
          <p:cNvSpPr txBox="1"/>
          <p:nvPr/>
        </p:nvSpPr>
        <p:spPr>
          <a:xfrm>
            <a:off x="201384" y="3987123"/>
            <a:ext cx="7451273" cy="2677656"/>
          </a:xfrm>
          <a:prstGeom prst="rect">
            <a:avLst/>
          </a:prstGeom>
          <a:noFill/>
        </p:spPr>
        <p:txBody>
          <a:bodyPr wrap="square" rtlCol="0">
            <a:spAutoFit/>
          </a:bodyPr>
          <a:lstStyle/>
          <a:p>
            <a:r>
              <a:rPr lang="el-GR" sz="2800" dirty="0"/>
              <a:t>Η </a:t>
            </a:r>
            <a:r>
              <a:rPr lang="el-GR" sz="2800" b="1" dirty="0"/>
              <a:t>Σκόπελος</a:t>
            </a:r>
            <a:r>
              <a:rPr lang="el-GR" sz="2800" dirty="0"/>
              <a:t> ξεχωρίζει για την αυθεντικότητά της και το παραδοσιακό της χρώμα, ενώ έγινε παγκοσμίως γνωστή ως το σκηνικό της ταινίας "</a:t>
            </a:r>
            <a:r>
              <a:rPr lang="el-GR" sz="2800" dirty="0" err="1"/>
              <a:t>Mamma</a:t>
            </a:r>
            <a:r>
              <a:rPr lang="el-GR" sz="2800" dirty="0"/>
              <a:t> </a:t>
            </a:r>
            <a:r>
              <a:rPr lang="el-GR" sz="2800" dirty="0" err="1"/>
              <a:t>Mia</a:t>
            </a:r>
            <a:r>
              <a:rPr lang="el-GR" sz="2800" dirty="0"/>
              <a:t>". Είναι το πιο πράσινο νησί των Σποράδων, με τα πεύκα να αγκαλιάζουν γραφικούς κολπίσκους και πανέμορφα ξωκλήσια.</a:t>
            </a:r>
          </a:p>
        </p:txBody>
      </p:sp>
      <p:pic>
        <p:nvPicPr>
          <p:cNvPr id="7" name="Εικόνα 6">
            <a:extLst>
              <a:ext uri="{FF2B5EF4-FFF2-40B4-BE49-F238E27FC236}">
                <a16:creationId xmlns:a16="http://schemas.microsoft.com/office/drawing/2014/main" xmlns="" id="{667504A5-6DB0-C603-B761-2B9E54AD55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3992" y="3599214"/>
            <a:ext cx="4337957" cy="289713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Εικόνα 11">
            <a:extLst>
              <a:ext uri="{FF2B5EF4-FFF2-40B4-BE49-F238E27FC236}">
                <a16:creationId xmlns:a16="http://schemas.microsoft.com/office/drawing/2014/main" xmlns="" id="{229159DE-5164-9F5B-4E1C-62FF0D8406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1953835"/>
            <a:ext cx="3314701" cy="2150077"/>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285382456"/>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xmlns="" id="{B3EC07A6-6853-B13A-CBAC-F669AB972FBC}"/>
            </a:ext>
          </a:extLst>
        </p:cNvPr>
        <p:cNvGrpSpPr/>
        <p:nvPr/>
      </p:nvGrpSpPr>
      <p:grpSpPr>
        <a:xfrm>
          <a:off x="0" y="0"/>
          <a:ext cx="0" cy="0"/>
          <a:chOff x="0" y="0"/>
          <a:chExt cx="0" cy="0"/>
        </a:xfrm>
      </p:grpSpPr>
      <p:sp>
        <p:nvSpPr>
          <p:cNvPr id="2" name="Τίτλος 1">
            <a:extLst>
              <a:ext uri="{FF2B5EF4-FFF2-40B4-BE49-F238E27FC236}">
                <a16:creationId xmlns:a16="http://schemas.microsoft.com/office/drawing/2014/main" xmlns="" id="{553C8C8D-1CA0-ACE6-B7A8-65853641B680}"/>
              </a:ext>
            </a:extLst>
          </p:cNvPr>
          <p:cNvSpPr>
            <a:spLocks noGrp="1"/>
          </p:cNvSpPr>
          <p:nvPr>
            <p:ph type="title"/>
          </p:nvPr>
        </p:nvSpPr>
        <p:spPr>
          <a:xfrm>
            <a:off x="0" y="-152399"/>
            <a:ext cx="5921829" cy="1611085"/>
          </a:xfrm>
        </p:spPr>
        <p:txBody>
          <a:bodyPr/>
          <a:lstStyle/>
          <a:p>
            <a:pPr marL="571500" indent="-571500">
              <a:buFont typeface="Wingdings" panose="05000000000000000000" pitchFamily="2" charset="2"/>
              <a:buChar char="Ø"/>
            </a:pPr>
            <a:r>
              <a:rPr lang="el-GR" b="1" dirty="0">
                <a:latin typeface="Constantia" panose="02030602050306030303" pitchFamily="18" charset="0"/>
              </a:rPr>
              <a:t>ΝΗΣΙΑ ΘΕΣΣΑΛΙΑΣ</a:t>
            </a:r>
          </a:p>
        </p:txBody>
      </p:sp>
      <p:sp>
        <p:nvSpPr>
          <p:cNvPr id="3" name="Θέση περιεχομένου 2">
            <a:extLst>
              <a:ext uri="{FF2B5EF4-FFF2-40B4-BE49-F238E27FC236}">
                <a16:creationId xmlns:a16="http://schemas.microsoft.com/office/drawing/2014/main" xmlns="" id="{36EF4876-3455-4147-4D90-2DDFC1E2F5F7}"/>
              </a:ext>
            </a:extLst>
          </p:cNvPr>
          <p:cNvSpPr>
            <a:spLocks noGrp="1"/>
          </p:cNvSpPr>
          <p:nvPr>
            <p:ph idx="1"/>
          </p:nvPr>
        </p:nvSpPr>
        <p:spPr>
          <a:xfrm>
            <a:off x="0" y="1066800"/>
            <a:ext cx="12191999" cy="1850571"/>
          </a:xfrm>
        </p:spPr>
        <p:txBody>
          <a:bodyPr>
            <a:noAutofit/>
          </a:bodyPr>
          <a:lstStyle/>
          <a:p>
            <a:r>
              <a:rPr lang="el-GR" sz="2200" dirty="0"/>
              <a:t>Οι </a:t>
            </a:r>
            <a:r>
              <a:rPr lang="el-GR" sz="2200" b="1" dirty="0"/>
              <a:t>Σποράδες</a:t>
            </a:r>
            <a:r>
              <a:rPr lang="el-GR" sz="2200" dirty="0"/>
              <a:t> είναι ένα καταπράσινο νησιωτικό σύμπλεγμα στο Αιγαίο, που διοικητικά ανήκει στη Θεσσαλία. Χαρακτηρίζονται από την πυκνή βλάστηση που φτάνει μέχρι το κύμα, τα καταγάλανα νερά και το ήπιο κλίμα τους. Αποτελούν ιδανικό προορισμό για κάθε είδους ταξιδιώτη, συνδυάζοντας την έντονη ζωή με την απόλυτη γαλήνη της φύσης.</a:t>
            </a:r>
          </a:p>
        </p:txBody>
      </p:sp>
      <p:sp>
        <p:nvSpPr>
          <p:cNvPr id="9" name="Ισοσκελές τρίγωνο 8">
            <a:extLst>
              <a:ext uri="{FF2B5EF4-FFF2-40B4-BE49-F238E27FC236}">
                <a16:creationId xmlns:a16="http://schemas.microsoft.com/office/drawing/2014/main" xmlns="" id="{8CAE2999-B96B-3D3C-27E8-97EFA2DE556F}"/>
              </a:ext>
            </a:extLst>
          </p:cNvPr>
          <p:cNvSpPr/>
          <p:nvPr/>
        </p:nvSpPr>
        <p:spPr>
          <a:xfrm rot="5400000">
            <a:off x="261257" y="2402452"/>
            <a:ext cx="435429" cy="511629"/>
          </a:xfrm>
          <a:prstGeom prst="triangle">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l-GR"/>
          </a:p>
        </p:txBody>
      </p:sp>
      <p:sp>
        <p:nvSpPr>
          <p:cNvPr id="10" name="TextBox 9">
            <a:extLst>
              <a:ext uri="{FF2B5EF4-FFF2-40B4-BE49-F238E27FC236}">
                <a16:creationId xmlns:a16="http://schemas.microsoft.com/office/drawing/2014/main" xmlns="" id="{2A5AB717-546B-DF65-C633-4A0A620DA45B}"/>
              </a:ext>
            </a:extLst>
          </p:cNvPr>
          <p:cNvSpPr txBox="1"/>
          <p:nvPr/>
        </p:nvSpPr>
        <p:spPr>
          <a:xfrm>
            <a:off x="876298" y="2424928"/>
            <a:ext cx="3314700" cy="984885"/>
          </a:xfrm>
          <a:prstGeom prst="rect">
            <a:avLst/>
          </a:prstGeom>
          <a:noFill/>
        </p:spPr>
        <p:txBody>
          <a:bodyPr wrap="square" rtlCol="0">
            <a:spAutoFit/>
          </a:bodyPr>
          <a:lstStyle/>
          <a:p>
            <a:r>
              <a:rPr lang="el-GR" sz="4000" b="1" dirty="0"/>
              <a:t>ΑΛΟΝΝΗΣΟΣ</a:t>
            </a:r>
          </a:p>
          <a:p>
            <a:endParaRPr lang="el-GR" dirty="0"/>
          </a:p>
        </p:txBody>
      </p:sp>
      <p:sp>
        <p:nvSpPr>
          <p:cNvPr id="11" name="TextBox 10">
            <a:extLst>
              <a:ext uri="{FF2B5EF4-FFF2-40B4-BE49-F238E27FC236}">
                <a16:creationId xmlns:a16="http://schemas.microsoft.com/office/drawing/2014/main" xmlns="" id="{6439EE4E-E061-651E-B890-AC260A9769BD}"/>
              </a:ext>
            </a:extLst>
          </p:cNvPr>
          <p:cNvSpPr txBox="1"/>
          <p:nvPr/>
        </p:nvSpPr>
        <p:spPr>
          <a:xfrm>
            <a:off x="223157" y="3448188"/>
            <a:ext cx="7015843" cy="3108543"/>
          </a:xfrm>
          <a:prstGeom prst="rect">
            <a:avLst/>
          </a:prstGeom>
          <a:noFill/>
        </p:spPr>
        <p:txBody>
          <a:bodyPr wrap="square" rtlCol="0">
            <a:spAutoFit/>
          </a:bodyPr>
          <a:lstStyle/>
          <a:p>
            <a:r>
              <a:rPr lang="el-GR" sz="2800" dirty="0"/>
              <a:t>Η </a:t>
            </a:r>
            <a:r>
              <a:rPr lang="el-GR" sz="2800" b="1" dirty="0"/>
              <a:t>Αλόννησος</a:t>
            </a:r>
            <a:r>
              <a:rPr lang="el-GR" sz="2800" dirty="0"/>
              <a:t> προσφέρει μια πιο εναλλακτική και ήρεμη εμπειρία, καθώς αποτελεί την έδρα του μεγαλύτερου Θαλάσσιου Πάρκου της Ευρώπης. Είναι ο παράδεισος της μεσογειακής φώκιας και των φίλων της πεζοπορίας, διατηρώντας μια σπάνια φυσική ομορφιά και κρυστάλλινα νερά.</a:t>
            </a:r>
          </a:p>
        </p:txBody>
      </p:sp>
      <p:pic>
        <p:nvPicPr>
          <p:cNvPr id="7" name="Εικόνα 6">
            <a:extLst>
              <a:ext uri="{FF2B5EF4-FFF2-40B4-BE49-F238E27FC236}">
                <a16:creationId xmlns:a16="http://schemas.microsoft.com/office/drawing/2014/main" xmlns="" id="{6A709191-7DB8-C0C5-1426-4FB8F3C5E4F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239000" y="3448188"/>
            <a:ext cx="4814951" cy="3211202"/>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2" name="Εικόνα 11">
            <a:extLst>
              <a:ext uri="{FF2B5EF4-FFF2-40B4-BE49-F238E27FC236}">
                <a16:creationId xmlns:a16="http://schemas.microsoft.com/office/drawing/2014/main" xmlns="" id="{FE2094D2-11CB-EA40-C234-AC24E1F9DB4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966857" y="2033836"/>
            <a:ext cx="3648445" cy="1843819"/>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748204235"/>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7">
            <a:extLst>
              <a:ext uri="{FF2B5EF4-FFF2-40B4-BE49-F238E27FC236}">
                <a16:creationId xmlns:a16="http://schemas.microsoft.com/office/drawing/2014/main" xmlns="" id="{B6CDA21F-E7AF-4C75-8395-33F58D5B0E4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34" name="Group 9">
            <a:extLst>
              <a:ext uri="{FF2B5EF4-FFF2-40B4-BE49-F238E27FC236}">
                <a16:creationId xmlns:a16="http://schemas.microsoft.com/office/drawing/2014/main" xmlns="" id="{AE1C45F0-260A-458C-96ED-C1F6D2151219}"/>
              </a:ext>
              <a:ext uri="{C183D7F6-B498-43B3-948B-1728B52AA6E4}">
                <adec:decorative xmlns:adec="http://schemas.microsoft.com/office/drawing/2017/decorative" xmlns="" val="1"/>
              </a:ext>
            </a:extLst>
          </p:cNvPr>
          <p:cNvGrpSpPr>
            <a:grpSpLocks noGrp="1" noUngrp="1" noRot="1" noChangeAspect="1" noMove="1" noResize="1"/>
          </p:cNvGrpSpPr>
          <p:nvPr>
            <p:extLst>
              <p:ext uri="{386F3935-93C4-4BCD-93E2-E3B085C9AB24}">
                <p16:designElem xmlns:p16="http://schemas.microsoft.com/office/powerpoint/2015/main" xmlns="" val="1"/>
              </p:ext>
            </p:extLst>
          </p:nvPr>
        </p:nvGrpSpPr>
        <p:grpSpPr>
          <a:xfrm>
            <a:off x="4" y="1216597"/>
            <a:ext cx="731521" cy="673460"/>
            <a:chOff x="3940602" y="308034"/>
            <a:chExt cx="2116791" cy="3428999"/>
          </a:xfrm>
          <a:solidFill>
            <a:schemeClr val="accent4"/>
          </a:solidFill>
        </p:grpSpPr>
        <p:sp>
          <p:nvSpPr>
            <p:cNvPr id="11" name="Rectangle 10">
              <a:extLst>
                <a:ext uri="{FF2B5EF4-FFF2-40B4-BE49-F238E27FC236}">
                  <a16:creationId xmlns:a16="http://schemas.microsoft.com/office/drawing/2014/main" xmlns="" id="{A6604B49-AD5C-4590-B051-06C8222ECD99}"/>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11">
              <a:extLst>
                <a:ext uri="{FF2B5EF4-FFF2-40B4-BE49-F238E27FC236}">
                  <a16:creationId xmlns:a16="http://schemas.microsoft.com/office/drawing/2014/main" xmlns="" id="{743ECCAF-29C5-4537-947C-7EA1292463DB}"/>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xmlns="" id="{ED49787B-8DE6-4467-AD0A-8DECC6E0C2D6}"/>
                </a:ext>
                <a:ext uri="{C183D7F6-B498-43B3-948B-1728B52AA6E4}">
                  <adec:decorative xmlns:adec="http://schemas.microsoft.com/office/drawing/2017/decorative" xmlns="" val="1"/>
                </a:ext>
              </a:extLst>
            </p:cNvPr>
            <p:cNvSpPr/>
            <p:nvPr>
              <p:extLst>
                <p:ext uri="{386F3935-93C4-4BCD-93E2-E3B085C9AB24}">
                  <p16:designElem xmlns:p16="http://schemas.microsoft.com/office/powerpoint/2015/main" xmlns=""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5" name="Rectangle 14">
            <a:extLst>
              <a:ext uri="{FF2B5EF4-FFF2-40B4-BE49-F238E27FC236}">
                <a16:creationId xmlns:a16="http://schemas.microsoft.com/office/drawing/2014/main" xmlns="" id="{D5B0017B-2ECA-49AF-B397-DC140825DF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0079" y="613954"/>
            <a:ext cx="10907487" cy="1894116"/>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Τίτλος 1">
            <a:extLst>
              <a:ext uri="{FF2B5EF4-FFF2-40B4-BE49-F238E27FC236}">
                <a16:creationId xmlns:a16="http://schemas.microsoft.com/office/drawing/2014/main" xmlns="" id="{0A428691-054A-B6EB-9688-F2BA4A5982D4}"/>
              </a:ext>
            </a:extLst>
          </p:cNvPr>
          <p:cNvSpPr>
            <a:spLocks noGrp="1"/>
          </p:cNvSpPr>
          <p:nvPr>
            <p:ph type="title"/>
          </p:nvPr>
        </p:nvSpPr>
        <p:spPr>
          <a:xfrm>
            <a:off x="1043631" y="809898"/>
            <a:ext cx="9942716" cy="1554480"/>
          </a:xfrm>
        </p:spPr>
        <p:txBody>
          <a:bodyPr anchor="ctr">
            <a:normAutofit/>
          </a:bodyPr>
          <a:lstStyle/>
          <a:p>
            <a:r>
              <a:rPr lang="el-GR" sz="4800" b="1">
                <a:latin typeface="Constantia" panose="02030602050306030303" pitchFamily="18" charset="0"/>
              </a:rPr>
              <a:t>ΚΛΙΜΑ ΘΕΣΣΑΛΙΑΣ</a:t>
            </a:r>
          </a:p>
        </p:txBody>
      </p:sp>
      <p:sp>
        <p:nvSpPr>
          <p:cNvPr id="3" name="Θέση περιεχομένου 2">
            <a:extLst>
              <a:ext uri="{FF2B5EF4-FFF2-40B4-BE49-F238E27FC236}">
                <a16:creationId xmlns:a16="http://schemas.microsoft.com/office/drawing/2014/main" xmlns="" id="{2D596129-D7B4-7F73-D933-53847F761281}"/>
              </a:ext>
            </a:extLst>
          </p:cNvPr>
          <p:cNvSpPr>
            <a:spLocks noGrp="1"/>
          </p:cNvSpPr>
          <p:nvPr>
            <p:ph idx="1"/>
          </p:nvPr>
        </p:nvSpPr>
        <p:spPr>
          <a:xfrm>
            <a:off x="1045028" y="3017522"/>
            <a:ext cx="9941319" cy="3124658"/>
          </a:xfrm>
        </p:spPr>
        <p:txBody>
          <a:bodyPr anchor="ctr">
            <a:normAutofit/>
          </a:bodyPr>
          <a:lstStyle/>
          <a:p>
            <a:r>
              <a:rPr lang="el-GR" sz="2400"/>
              <a:t>Το κλίμα της Θεσσαλίας παρουσιάζει μεγάλες αντιθέσεις, καθώς συνδυάζει </a:t>
            </a:r>
            <a:r>
              <a:rPr lang="el-GR" sz="2400" b="1"/>
              <a:t>ηπειρωτικά</a:t>
            </a:r>
            <a:r>
              <a:rPr lang="el-GR" sz="2400"/>
              <a:t> και </a:t>
            </a:r>
            <a:r>
              <a:rPr lang="el-GR" sz="2400" b="1"/>
              <a:t>μεσογειακά</a:t>
            </a:r>
            <a:r>
              <a:rPr lang="el-GR" sz="2400"/>
              <a:t> χαρακτηριστικά. Στις πεδινές περιοχές (όπως η Λάρισα και τα Τρίκαλα), τα καλοκαίρια είναι πολύ </a:t>
            </a:r>
            <a:r>
              <a:rPr lang="el-GR" sz="2400" b="1"/>
              <a:t>θερμά και ξηρά</a:t>
            </a:r>
            <a:r>
              <a:rPr lang="el-GR" sz="2400"/>
              <a:t>, με τις θερμοκρασίες να φτάνουν συχνά σε επίπεδα καύσωνα, ενώ οι χειμώνες είναι </a:t>
            </a:r>
            <a:r>
              <a:rPr lang="el-GR" sz="2400" b="1"/>
              <a:t>ψυχροί</a:t>
            </a:r>
            <a:r>
              <a:rPr lang="el-GR" sz="2400"/>
              <a:t> με αρκετές βροχές και παγετό. Αντίθετα, στα παράλια και στα νησιά των Σποράδων το κλίμα είναι πιο ήπιο λόγω της θάλασσας, ενώ στις ορεινές περιοχές της Πίνδου και του Ολύμπου επικρατεί βαρύς χειμώνας με συχνές χιονοπτώσεις.</a:t>
            </a:r>
          </a:p>
        </p:txBody>
      </p:sp>
      <p:cxnSp>
        <p:nvCxnSpPr>
          <p:cNvPr id="36" name="Straight Connector 16">
            <a:extLst>
              <a:ext uri="{FF2B5EF4-FFF2-40B4-BE49-F238E27FC236}">
                <a16:creationId xmlns:a16="http://schemas.microsoft.com/office/drawing/2014/main" xmlns="" id="{6CF1BAF6-AD41-4082-B212-8A1F9A2E8779}"/>
              </a:ext>
              <a:ext uri="{C183D7F6-B498-43B3-948B-1728B52AA6E4}">
                <adec:decorative xmlns:adec="http://schemas.microsoft.com/office/drawing/2017/decorative" xmlns=""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xmlns="" val="1"/>
              </p:ext>
            </p:extLst>
          </p:nvPr>
        </p:nvCxnSpPr>
        <p:spPr>
          <a:xfrm flipH="1">
            <a:off x="838200" y="6485313"/>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20591738"/>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7479726-4612-40ED-BE5C-623FC1FE0EBA}"/>
              </a:ext>
            </a:extLst>
          </p:cNvPr>
          <p:cNvSpPr>
            <a:spLocks noGrp="1"/>
          </p:cNvSpPr>
          <p:nvPr>
            <p:ph type="title"/>
          </p:nvPr>
        </p:nvSpPr>
        <p:spPr>
          <a:xfrm>
            <a:off x="80682" y="-179293"/>
            <a:ext cx="7351059" cy="5065058"/>
          </a:xfrm>
        </p:spPr>
        <p:txBody>
          <a:bodyPr>
            <a:noAutofit/>
          </a:bodyPr>
          <a:lstStyle/>
          <a:p>
            <a:r>
              <a:rPr lang="el-GR" sz="6600" b="1" dirty="0">
                <a:latin typeface="Arial Black" panose="020B0A04020102020204" pitchFamily="34" charset="0"/>
              </a:rPr>
              <a:t>Βλάστηση </a:t>
            </a:r>
            <a:br>
              <a:rPr lang="el-GR" sz="6600" b="1" dirty="0">
                <a:latin typeface="Arial Black" panose="020B0A04020102020204" pitchFamily="34" charset="0"/>
              </a:rPr>
            </a:br>
            <a:r>
              <a:rPr lang="el-GR" sz="6600" b="1" dirty="0">
                <a:latin typeface="Arial Black" panose="020B0A04020102020204" pitchFamily="34" charset="0"/>
              </a:rPr>
              <a:t>Στη</a:t>
            </a:r>
            <a:br>
              <a:rPr lang="el-GR" sz="6600" b="1" dirty="0">
                <a:latin typeface="Arial Black" panose="020B0A04020102020204" pitchFamily="34" charset="0"/>
              </a:rPr>
            </a:br>
            <a:r>
              <a:rPr lang="el-GR" sz="6600" b="1" dirty="0">
                <a:latin typeface="Arial Black" panose="020B0A04020102020204" pitchFamily="34" charset="0"/>
              </a:rPr>
              <a:t>Θεσσαλία</a:t>
            </a:r>
            <a:br>
              <a:rPr lang="el-GR" sz="6600" b="1" dirty="0">
                <a:latin typeface="Arial Black" panose="020B0A04020102020204" pitchFamily="34" charset="0"/>
              </a:rPr>
            </a:br>
            <a:endParaRPr lang="el-GR" sz="6600" b="1" dirty="0">
              <a:latin typeface="Arial Black" panose="020B0A04020102020204" pitchFamily="34" charset="0"/>
            </a:endParaRPr>
          </a:p>
        </p:txBody>
      </p:sp>
      <p:sp>
        <p:nvSpPr>
          <p:cNvPr id="4" name="TextBox 3">
            <a:extLst>
              <a:ext uri="{FF2B5EF4-FFF2-40B4-BE49-F238E27FC236}">
                <a16:creationId xmlns:a16="http://schemas.microsoft.com/office/drawing/2014/main" xmlns="" id="{97A1ABFD-E021-480A-956B-EAE68702EE4A}"/>
              </a:ext>
            </a:extLst>
          </p:cNvPr>
          <p:cNvSpPr txBox="1"/>
          <p:nvPr/>
        </p:nvSpPr>
        <p:spPr>
          <a:xfrm>
            <a:off x="286871" y="3429000"/>
            <a:ext cx="4751294" cy="3416320"/>
          </a:xfrm>
          <a:prstGeom prst="rect">
            <a:avLst/>
          </a:prstGeom>
          <a:noFill/>
        </p:spPr>
        <p:txBody>
          <a:bodyPr wrap="square" rtlCol="0">
            <a:spAutoFit/>
          </a:bodyPr>
          <a:lstStyle/>
          <a:p>
            <a:r>
              <a:rPr lang="el-GR" dirty="0"/>
              <a:t>Η βλάστηση της Θεσσαλίας ακολουθεί το ανάγλυφό της, ξεκινώντας από τον απέραντο κάμπο με τις καλλιέργειες (βαμβάκι, σιτάρι) και τα παρόχθια δάση από πλατάνια και ιτιές στον Πηνειό. Ανεβαίνοντας στα ημιορεινά, κυριαρχεί η μεσογειακή </a:t>
            </a:r>
            <a:r>
              <a:rPr lang="el-GR" dirty="0" err="1"/>
              <a:t>μακία</a:t>
            </a:r>
            <a:r>
              <a:rPr lang="el-GR" dirty="0"/>
              <a:t> (πουρνάρια, ελιές), ενώ στα βουνά (Πήλιο, Όσσα) εκτείνονται πυκνά δάση οξιάς, βελανιδιάς και καστανιάς. Στα μεγάλα υψόμετρα της Πίνδου και του Ολύμπου το τοπίο αλλάζει σε έλατα και μαύρη </a:t>
            </a:r>
            <a:r>
              <a:rPr lang="el-GR" dirty="0" err="1"/>
              <a:t>πεύκη</a:t>
            </a:r>
            <a:r>
              <a:rPr lang="el-GR" dirty="0"/>
              <a:t>, για να καταλήξει στην αλπική ζώνη με σπάνια χαμηλά φυτά και πόες πάνω από τα </a:t>
            </a:r>
            <a:r>
              <a:rPr lang="el-GR" dirty="0" err="1"/>
              <a:t>δασοόρια</a:t>
            </a:r>
            <a:r>
              <a:rPr lang="el-GR" dirty="0"/>
              <a:t>.</a:t>
            </a:r>
          </a:p>
        </p:txBody>
      </p:sp>
      <p:sp>
        <p:nvSpPr>
          <p:cNvPr id="8" name="Ορθογώνιο: Στρογγύλεμα γωνιών 7">
            <a:extLst>
              <a:ext uri="{FF2B5EF4-FFF2-40B4-BE49-F238E27FC236}">
                <a16:creationId xmlns:a16="http://schemas.microsoft.com/office/drawing/2014/main" xmlns="" id="{35E3E649-79C5-4A80-8794-CCB3B1267D0D}"/>
              </a:ext>
            </a:extLst>
          </p:cNvPr>
          <p:cNvSpPr/>
          <p:nvPr/>
        </p:nvSpPr>
        <p:spPr>
          <a:xfrm>
            <a:off x="7718612"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7" name="Ομάδα 16">
            <a:extLst>
              <a:ext uri="{FF2B5EF4-FFF2-40B4-BE49-F238E27FC236}">
                <a16:creationId xmlns:a16="http://schemas.microsoft.com/office/drawing/2014/main" xmlns="" id="{DC66CB57-FF96-4539-BF2C-0CC48837B829}"/>
              </a:ext>
            </a:extLst>
          </p:cNvPr>
          <p:cNvGrpSpPr/>
          <p:nvPr/>
        </p:nvGrpSpPr>
        <p:grpSpPr>
          <a:xfrm>
            <a:off x="4719919" y="259979"/>
            <a:ext cx="5562600" cy="6598021"/>
            <a:chOff x="4719919" y="259979"/>
            <a:chExt cx="5562600" cy="6598021"/>
          </a:xfrm>
        </p:grpSpPr>
        <p:sp>
          <p:nvSpPr>
            <p:cNvPr id="5" name="Ορθογώνιο: Στρογγύλεμα γωνιών 4">
              <a:extLst>
                <a:ext uri="{FF2B5EF4-FFF2-40B4-BE49-F238E27FC236}">
                  <a16:creationId xmlns:a16="http://schemas.microsoft.com/office/drawing/2014/main" xmlns="" id="{C415A0A9-9A1A-4EF1-B365-8072C8C3C3B1}"/>
                </a:ext>
              </a:extLst>
            </p:cNvPr>
            <p:cNvSpPr/>
            <p:nvPr/>
          </p:nvSpPr>
          <p:spPr>
            <a:xfrm>
              <a:off x="5244354" y="259979"/>
              <a:ext cx="5038165" cy="6598021"/>
            </a:xfrm>
            <a:prstGeom prst="roundRect">
              <a:avLst/>
            </a:prstGeom>
            <a:solidFill>
              <a:srgbClr val="539EB5"/>
            </a:solidFill>
            <a:ln>
              <a:solidFill>
                <a:srgbClr val="5691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0" name="Ορθογώνιο: Στρογγύλεμα γωνιών 9">
              <a:extLst>
                <a:ext uri="{FF2B5EF4-FFF2-40B4-BE49-F238E27FC236}">
                  <a16:creationId xmlns:a16="http://schemas.microsoft.com/office/drawing/2014/main" xmlns="" id="{214CF3DC-5A27-432B-8451-01FC34073DE1}"/>
                </a:ext>
              </a:extLst>
            </p:cNvPr>
            <p:cNvSpPr/>
            <p:nvPr/>
          </p:nvSpPr>
          <p:spPr>
            <a:xfrm>
              <a:off x="4719919" y="1015256"/>
              <a:ext cx="1048870" cy="609597"/>
            </a:xfrm>
            <a:prstGeom prst="roundRect">
              <a:avLst/>
            </a:prstGeom>
            <a:solidFill>
              <a:srgbClr val="539EB5"/>
            </a:solidFill>
            <a:ln>
              <a:solidFill>
                <a:srgbClr val="539E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grpSp>
        <p:nvGrpSpPr>
          <p:cNvPr id="16" name="Ομάδα 15">
            <a:extLst>
              <a:ext uri="{FF2B5EF4-FFF2-40B4-BE49-F238E27FC236}">
                <a16:creationId xmlns:a16="http://schemas.microsoft.com/office/drawing/2014/main" xmlns="" id="{9AA64C48-34A7-433B-9E28-66BD595C79C5}"/>
              </a:ext>
            </a:extLst>
          </p:cNvPr>
          <p:cNvGrpSpPr/>
          <p:nvPr/>
        </p:nvGrpSpPr>
        <p:grpSpPr>
          <a:xfrm>
            <a:off x="5768789" y="247299"/>
            <a:ext cx="5486400" cy="6598021"/>
            <a:chOff x="5768789" y="247299"/>
            <a:chExt cx="5486400" cy="6598021"/>
          </a:xfrm>
        </p:grpSpPr>
        <p:sp>
          <p:nvSpPr>
            <p:cNvPr id="6" name="Ορθογώνιο: Στρογγύλεμα γωνιών 5">
              <a:extLst>
                <a:ext uri="{FF2B5EF4-FFF2-40B4-BE49-F238E27FC236}">
                  <a16:creationId xmlns:a16="http://schemas.microsoft.com/office/drawing/2014/main" xmlns="" id="{257A5D1E-3BF0-47EB-B990-8A2F96D33F2E}"/>
                </a:ext>
              </a:extLst>
            </p:cNvPr>
            <p:cNvSpPr/>
            <p:nvPr/>
          </p:nvSpPr>
          <p:spPr>
            <a:xfrm>
              <a:off x="6459071" y="247299"/>
              <a:ext cx="4796118" cy="6598021"/>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1" name="Ορθογώνιο: Στρογγύλεμα γωνιών 10">
              <a:extLst>
                <a:ext uri="{FF2B5EF4-FFF2-40B4-BE49-F238E27FC236}">
                  <a16:creationId xmlns:a16="http://schemas.microsoft.com/office/drawing/2014/main" xmlns="" id="{0695B39B-9939-4DCE-80B3-044295811993}"/>
                </a:ext>
              </a:extLst>
            </p:cNvPr>
            <p:cNvSpPr/>
            <p:nvPr/>
          </p:nvSpPr>
          <p:spPr>
            <a:xfrm>
              <a:off x="5768789" y="1764192"/>
              <a:ext cx="909918" cy="589044"/>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12" name="Ορθογώνιο: Στρογγύλεμα γωνιών 11">
            <a:extLst>
              <a:ext uri="{FF2B5EF4-FFF2-40B4-BE49-F238E27FC236}">
                <a16:creationId xmlns:a16="http://schemas.microsoft.com/office/drawing/2014/main" xmlns="" id="{47CC1E81-A404-4FA9-8CC0-FA0D79683E0A}"/>
              </a:ext>
            </a:extLst>
          </p:cNvPr>
          <p:cNvSpPr/>
          <p:nvPr/>
        </p:nvSpPr>
        <p:spPr>
          <a:xfrm>
            <a:off x="7272616"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5" name="Ομάδα 14">
            <a:extLst>
              <a:ext uri="{FF2B5EF4-FFF2-40B4-BE49-F238E27FC236}">
                <a16:creationId xmlns:a16="http://schemas.microsoft.com/office/drawing/2014/main" xmlns="" id="{96B23C4F-80A3-4274-B811-693C609E32AC}"/>
              </a:ext>
            </a:extLst>
          </p:cNvPr>
          <p:cNvGrpSpPr/>
          <p:nvPr/>
        </p:nvGrpSpPr>
        <p:grpSpPr>
          <a:xfrm>
            <a:off x="7326405" y="259977"/>
            <a:ext cx="6506138" cy="6598021"/>
            <a:chOff x="7326405" y="259977"/>
            <a:chExt cx="6506138" cy="6598021"/>
          </a:xfrm>
        </p:grpSpPr>
        <p:sp>
          <p:nvSpPr>
            <p:cNvPr id="13" name="Ορθογώνιο: Στρογγύλεμα γωνιών 12">
              <a:extLst>
                <a:ext uri="{FF2B5EF4-FFF2-40B4-BE49-F238E27FC236}">
                  <a16:creationId xmlns:a16="http://schemas.microsoft.com/office/drawing/2014/main" xmlns="" id="{112188EF-85C6-4307-9219-A10FB16955B1}"/>
                </a:ext>
              </a:extLst>
            </p:cNvPr>
            <p:cNvSpPr/>
            <p:nvPr/>
          </p:nvSpPr>
          <p:spPr>
            <a:xfrm>
              <a:off x="7772401"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4" name="Ορθογώνιο: Στρογγύλεμα γωνιών 13">
              <a:extLst>
                <a:ext uri="{FF2B5EF4-FFF2-40B4-BE49-F238E27FC236}">
                  <a16:creationId xmlns:a16="http://schemas.microsoft.com/office/drawing/2014/main" xmlns="" id="{3AE5EC6B-50FA-486C-8853-3E52ADCA889F}"/>
                </a:ext>
              </a:extLst>
            </p:cNvPr>
            <p:cNvSpPr/>
            <p:nvPr/>
          </p:nvSpPr>
          <p:spPr>
            <a:xfrm>
              <a:off x="7326405"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Tree>
    <p:extLst>
      <p:ext uri="{BB962C8B-B14F-4D97-AF65-F5344CB8AC3E}">
        <p14:creationId xmlns:p14="http://schemas.microsoft.com/office/powerpoint/2010/main" val="1374411614"/>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7479726-4612-40ED-BE5C-623FC1FE0EBA}"/>
              </a:ext>
            </a:extLst>
          </p:cNvPr>
          <p:cNvSpPr>
            <a:spLocks noGrp="1"/>
          </p:cNvSpPr>
          <p:nvPr>
            <p:ph type="title"/>
          </p:nvPr>
        </p:nvSpPr>
        <p:spPr>
          <a:xfrm>
            <a:off x="80682" y="-179293"/>
            <a:ext cx="7351059" cy="5065058"/>
          </a:xfrm>
        </p:spPr>
        <p:txBody>
          <a:bodyPr>
            <a:noAutofit/>
          </a:bodyPr>
          <a:lstStyle/>
          <a:p>
            <a:r>
              <a:rPr lang="el-GR" sz="6600" b="1" dirty="0">
                <a:latin typeface="Arial Black" panose="020B0A04020102020204" pitchFamily="34" charset="0"/>
              </a:rPr>
              <a:t>Βλάστηση </a:t>
            </a:r>
            <a:br>
              <a:rPr lang="el-GR" sz="6600" b="1" dirty="0">
                <a:latin typeface="Arial Black" panose="020B0A04020102020204" pitchFamily="34" charset="0"/>
              </a:rPr>
            </a:br>
            <a:r>
              <a:rPr lang="el-GR" sz="6600" b="1" dirty="0">
                <a:latin typeface="Arial Black" panose="020B0A04020102020204" pitchFamily="34" charset="0"/>
              </a:rPr>
              <a:t>Στη</a:t>
            </a:r>
            <a:br>
              <a:rPr lang="el-GR" sz="6600" b="1" dirty="0">
                <a:latin typeface="Arial Black" panose="020B0A04020102020204" pitchFamily="34" charset="0"/>
              </a:rPr>
            </a:br>
            <a:r>
              <a:rPr lang="el-GR" sz="6600" b="1" dirty="0">
                <a:latin typeface="Arial Black" panose="020B0A04020102020204" pitchFamily="34" charset="0"/>
              </a:rPr>
              <a:t>Θεσσαλία</a:t>
            </a:r>
            <a:br>
              <a:rPr lang="el-GR" sz="6600" b="1" dirty="0">
                <a:latin typeface="Arial Black" panose="020B0A04020102020204" pitchFamily="34" charset="0"/>
              </a:rPr>
            </a:br>
            <a:endParaRPr lang="el-GR" sz="6600" b="1" dirty="0">
              <a:latin typeface="Arial Black" panose="020B0A04020102020204" pitchFamily="34" charset="0"/>
            </a:endParaRPr>
          </a:p>
        </p:txBody>
      </p:sp>
      <p:sp>
        <p:nvSpPr>
          <p:cNvPr id="4" name="TextBox 3">
            <a:extLst>
              <a:ext uri="{FF2B5EF4-FFF2-40B4-BE49-F238E27FC236}">
                <a16:creationId xmlns:a16="http://schemas.microsoft.com/office/drawing/2014/main" xmlns="" id="{97A1ABFD-E021-480A-956B-EAE68702EE4A}"/>
              </a:ext>
            </a:extLst>
          </p:cNvPr>
          <p:cNvSpPr txBox="1"/>
          <p:nvPr/>
        </p:nvSpPr>
        <p:spPr>
          <a:xfrm>
            <a:off x="286871" y="3429000"/>
            <a:ext cx="4751294" cy="3416320"/>
          </a:xfrm>
          <a:prstGeom prst="rect">
            <a:avLst/>
          </a:prstGeom>
          <a:noFill/>
        </p:spPr>
        <p:txBody>
          <a:bodyPr wrap="square" rtlCol="0">
            <a:spAutoFit/>
          </a:bodyPr>
          <a:lstStyle/>
          <a:p>
            <a:r>
              <a:rPr lang="el-GR"/>
              <a:t>Η βλάστηση της Θεσσαλίας ακολουθεί το ανάγλυφό της, ξεκινώντας από τον απέραντο κάμπο με τις καλλιέργειες (βαμβάκι, σιτάρι) και τα παρόχθια δάση από πλατάνια και ιτιές στον Πηνειό. Ανεβαίνοντας στα ημιορεινά, κυριαρχεί η μεσογειακή μακία (πουρνάρια, ελιές), ενώ στα βουνά (Πήλιο, Όσσα) εκτείνονται πυκνά δάση οξιάς, βελανιδιάς και καστανιάς. Στα μεγάλα υψόμετρα της Πίνδου και του Ολύμπου το τοπίο αλλάζει σε έλατα και μαύρη πεύκη, για να καταλήξει στην αλπική ζώνη με σπάνια χαμηλά φυτά και πόες πάνω από τα δασοόρια.</a:t>
            </a:r>
            <a:endParaRPr lang="el-GR" dirty="0"/>
          </a:p>
        </p:txBody>
      </p:sp>
      <p:sp>
        <p:nvSpPr>
          <p:cNvPr id="8" name="Ορθογώνιο: Στρογγύλεμα γωνιών 7">
            <a:extLst>
              <a:ext uri="{FF2B5EF4-FFF2-40B4-BE49-F238E27FC236}">
                <a16:creationId xmlns:a16="http://schemas.microsoft.com/office/drawing/2014/main" xmlns="" id="{35E3E649-79C5-4A80-8794-CCB3B1267D0D}"/>
              </a:ext>
            </a:extLst>
          </p:cNvPr>
          <p:cNvSpPr/>
          <p:nvPr/>
        </p:nvSpPr>
        <p:spPr>
          <a:xfrm>
            <a:off x="7718612"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7" name="Ομάδα 16">
            <a:extLst>
              <a:ext uri="{FF2B5EF4-FFF2-40B4-BE49-F238E27FC236}">
                <a16:creationId xmlns:a16="http://schemas.microsoft.com/office/drawing/2014/main" xmlns="" id="{DC66CB57-FF96-4539-BF2C-0CC48837B829}"/>
              </a:ext>
            </a:extLst>
          </p:cNvPr>
          <p:cNvGrpSpPr/>
          <p:nvPr/>
        </p:nvGrpSpPr>
        <p:grpSpPr>
          <a:xfrm>
            <a:off x="-1670362" y="20732"/>
            <a:ext cx="11743767" cy="6857996"/>
            <a:chOff x="4719919" y="259979"/>
            <a:chExt cx="5562600" cy="6598021"/>
          </a:xfrm>
        </p:grpSpPr>
        <p:sp>
          <p:nvSpPr>
            <p:cNvPr id="5" name="Ορθογώνιο: Στρογγύλεμα γωνιών 4">
              <a:extLst>
                <a:ext uri="{FF2B5EF4-FFF2-40B4-BE49-F238E27FC236}">
                  <a16:creationId xmlns:a16="http://schemas.microsoft.com/office/drawing/2014/main" xmlns="" id="{C415A0A9-9A1A-4EF1-B365-8072C8C3C3B1}"/>
                </a:ext>
              </a:extLst>
            </p:cNvPr>
            <p:cNvSpPr/>
            <p:nvPr/>
          </p:nvSpPr>
          <p:spPr>
            <a:xfrm>
              <a:off x="5244354" y="259979"/>
              <a:ext cx="5038165" cy="6598021"/>
            </a:xfrm>
            <a:prstGeom prst="roundRect">
              <a:avLst/>
            </a:prstGeom>
            <a:solidFill>
              <a:srgbClr val="539EB5"/>
            </a:solidFill>
            <a:ln>
              <a:solidFill>
                <a:srgbClr val="5691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4000" b="1" dirty="0"/>
            </a:p>
          </p:txBody>
        </p:sp>
        <p:sp>
          <p:nvSpPr>
            <p:cNvPr id="10" name="Ορθογώνιο: Στρογγύλεμα γωνιών 9">
              <a:extLst>
                <a:ext uri="{FF2B5EF4-FFF2-40B4-BE49-F238E27FC236}">
                  <a16:creationId xmlns:a16="http://schemas.microsoft.com/office/drawing/2014/main" xmlns="" id="{214CF3DC-5A27-432B-8451-01FC34073DE1}"/>
                </a:ext>
              </a:extLst>
            </p:cNvPr>
            <p:cNvSpPr/>
            <p:nvPr/>
          </p:nvSpPr>
          <p:spPr>
            <a:xfrm>
              <a:off x="4719919" y="1015256"/>
              <a:ext cx="1048870" cy="609597"/>
            </a:xfrm>
            <a:prstGeom prst="roundRect">
              <a:avLst/>
            </a:prstGeom>
            <a:solidFill>
              <a:srgbClr val="539EB5"/>
            </a:solidFill>
            <a:ln>
              <a:solidFill>
                <a:srgbClr val="539E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4000" b="1" dirty="0"/>
            </a:p>
          </p:txBody>
        </p:sp>
      </p:grpSp>
      <p:grpSp>
        <p:nvGrpSpPr>
          <p:cNvPr id="16" name="Ομάδα 15">
            <a:extLst>
              <a:ext uri="{FF2B5EF4-FFF2-40B4-BE49-F238E27FC236}">
                <a16:creationId xmlns:a16="http://schemas.microsoft.com/office/drawing/2014/main" xmlns="" id="{9AA64C48-34A7-433B-9E28-66BD595C79C5}"/>
              </a:ext>
            </a:extLst>
          </p:cNvPr>
          <p:cNvGrpSpPr/>
          <p:nvPr/>
        </p:nvGrpSpPr>
        <p:grpSpPr>
          <a:xfrm>
            <a:off x="5768789" y="0"/>
            <a:ext cx="5486400" cy="6845320"/>
            <a:chOff x="5768789" y="247299"/>
            <a:chExt cx="5486400" cy="6598021"/>
          </a:xfrm>
        </p:grpSpPr>
        <p:sp>
          <p:nvSpPr>
            <p:cNvPr id="6" name="Ορθογώνιο: Στρογγύλεμα γωνιών 5">
              <a:extLst>
                <a:ext uri="{FF2B5EF4-FFF2-40B4-BE49-F238E27FC236}">
                  <a16:creationId xmlns:a16="http://schemas.microsoft.com/office/drawing/2014/main" xmlns="" id="{257A5D1E-3BF0-47EB-B990-8A2F96D33F2E}"/>
                </a:ext>
              </a:extLst>
            </p:cNvPr>
            <p:cNvSpPr/>
            <p:nvPr/>
          </p:nvSpPr>
          <p:spPr>
            <a:xfrm>
              <a:off x="6459071" y="247299"/>
              <a:ext cx="4796118" cy="6598021"/>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1" name="Ορθογώνιο: Στρογγύλεμα γωνιών 10">
              <a:extLst>
                <a:ext uri="{FF2B5EF4-FFF2-40B4-BE49-F238E27FC236}">
                  <a16:creationId xmlns:a16="http://schemas.microsoft.com/office/drawing/2014/main" xmlns="" id="{0695B39B-9939-4DCE-80B3-044295811993}"/>
                </a:ext>
              </a:extLst>
            </p:cNvPr>
            <p:cNvSpPr/>
            <p:nvPr/>
          </p:nvSpPr>
          <p:spPr>
            <a:xfrm>
              <a:off x="5768789" y="1764192"/>
              <a:ext cx="909918" cy="589044"/>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12" name="Ορθογώνιο: Στρογγύλεμα γωνιών 11">
            <a:extLst>
              <a:ext uri="{FF2B5EF4-FFF2-40B4-BE49-F238E27FC236}">
                <a16:creationId xmlns:a16="http://schemas.microsoft.com/office/drawing/2014/main" xmlns="" id="{47CC1E81-A404-4FA9-8CC0-FA0D79683E0A}"/>
              </a:ext>
            </a:extLst>
          </p:cNvPr>
          <p:cNvSpPr/>
          <p:nvPr/>
        </p:nvSpPr>
        <p:spPr>
          <a:xfrm>
            <a:off x="7272616"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5" name="Ομάδα 14">
            <a:extLst>
              <a:ext uri="{FF2B5EF4-FFF2-40B4-BE49-F238E27FC236}">
                <a16:creationId xmlns:a16="http://schemas.microsoft.com/office/drawing/2014/main" xmlns="" id="{96B23C4F-80A3-4274-B811-693C609E32AC}"/>
              </a:ext>
            </a:extLst>
          </p:cNvPr>
          <p:cNvGrpSpPr/>
          <p:nvPr/>
        </p:nvGrpSpPr>
        <p:grpSpPr>
          <a:xfrm>
            <a:off x="7326405" y="12679"/>
            <a:ext cx="6506138" cy="6845320"/>
            <a:chOff x="7326405" y="259977"/>
            <a:chExt cx="6506138" cy="6598021"/>
          </a:xfrm>
        </p:grpSpPr>
        <p:sp>
          <p:nvSpPr>
            <p:cNvPr id="13" name="Ορθογώνιο: Στρογγύλεμα γωνιών 12">
              <a:extLst>
                <a:ext uri="{FF2B5EF4-FFF2-40B4-BE49-F238E27FC236}">
                  <a16:creationId xmlns:a16="http://schemas.microsoft.com/office/drawing/2014/main" xmlns="" id="{112188EF-85C6-4307-9219-A10FB16955B1}"/>
                </a:ext>
              </a:extLst>
            </p:cNvPr>
            <p:cNvSpPr/>
            <p:nvPr/>
          </p:nvSpPr>
          <p:spPr>
            <a:xfrm>
              <a:off x="7772401"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4" name="Ορθογώνιο: Στρογγύλεμα γωνιών 13">
              <a:extLst>
                <a:ext uri="{FF2B5EF4-FFF2-40B4-BE49-F238E27FC236}">
                  <a16:creationId xmlns:a16="http://schemas.microsoft.com/office/drawing/2014/main" xmlns="" id="{3AE5EC6B-50FA-486C-8853-3E52ADCA889F}"/>
                </a:ext>
              </a:extLst>
            </p:cNvPr>
            <p:cNvSpPr/>
            <p:nvPr/>
          </p:nvSpPr>
          <p:spPr>
            <a:xfrm>
              <a:off x="7326405"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3" name="TextBox 2">
            <a:extLst>
              <a:ext uri="{FF2B5EF4-FFF2-40B4-BE49-F238E27FC236}">
                <a16:creationId xmlns:a16="http://schemas.microsoft.com/office/drawing/2014/main" xmlns="" id="{298DC1F9-9520-4907-BD1F-019B62AD8BAA}"/>
              </a:ext>
            </a:extLst>
          </p:cNvPr>
          <p:cNvSpPr txBox="1"/>
          <p:nvPr/>
        </p:nvSpPr>
        <p:spPr>
          <a:xfrm>
            <a:off x="15666" y="1638105"/>
            <a:ext cx="5199529" cy="2031325"/>
          </a:xfrm>
          <a:prstGeom prst="rect">
            <a:avLst/>
          </a:prstGeom>
          <a:noFill/>
        </p:spPr>
        <p:txBody>
          <a:bodyPr wrap="square" rtlCol="0">
            <a:spAutoFit/>
          </a:bodyPr>
          <a:lstStyle/>
          <a:p>
            <a:r>
              <a:rPr lang="el-GR" dirty="0">
                <a:solidFill>
                  <a:srgbClr val="000066"/>
                </a:solidFill>
                <a:latin typeface="Arial Black" panose="020B0A04020102020204" pitchFamily="34" charset="0"/>
              </a:rPr>
              <a:t>Κυριαρχούν οι γεωργικές καλλιέργειες (βαμβάκι, σιτηρά, καλαμπόκι). Η φυσική βλάστηση είναι περιορισμένη και αποτελείται κυρίως από παρόχθια δάση με ιτιές, πλατάνια και λεύκες κοντά στον Πηνειό, καθώς και καλαμιώνες σε υγροτόπους.</a:t>
            </a:r>
          </a:p>
        </p:txBody>
      </p:sp>
      <p:sp>
        <p:nvSpPr>
          <p:cNvPr id="7" name="TextBox 6">
            <a:extLst>
              <a:ext uri="{FF2B5EF4-FFF2-40B4-BE49-F238E27FC236}">
                <a16:creationId xmlns:a16="http://schemas.microsoft.com/office/drawing/2014/main" xmlns="" id="{634D232F-89D3-4482-B2FF-06D79627ACAE}"/>
              </a:ext>
            </a:extLst>
          </p:cNvPr>
          <p:cNvSpPr txBox="1"/>
          <p:nvPr/>
        </p:nvSpPr>
        <p:spPr>
          <a:xfrm>
            <a:off x="45294" y="747885"/>
            <a:ext cx="6177344" cy="707886"/>
          </a:xfrm>
          <a:prstGeom prst="rect">
            <a:avLst/>
          </a:prstGeom>
          <a:noFill/>
        </p:spPr>
        <p:txBody>
          <a:bodyPr wrap="square" rtlCol="0">
            <a:spAutoFit/>
          </a:bodyPr>
          <a:lstStyle/>
          <a:p>
            <a:r>
              <a:rPr lang="el-GR" sz="4000" b="1" dirty="0">
                <a:solidFill>
                  <a:srgbClr val="000066"/>
                </a:solidFill>
                <a:latin typeface="Arial Black" panose="020B0A04020102020204" pitchFamily="34" charset="0"/>
              </a:rPr>
              <a:t>Πεδινή Ζώνη</a:t>
            </a:r>
          </a:p>
        </p:txBody>
      </p:sp>
      <p:pic>
        <p:nvPicPr>
          <p:cNvPr id="18" name="Εικόνα 17">
            <a:extLst>
              <a:ext uri="{FF2B5EF4-FFF2-40B4-BE49-F238E27FC236}">
                <a16:creationId xmlns:a16="http://schemas.microsoft.com/office/drawing/2014/main" xmlns="" id="{1D8D2928-2F78-4473-9AEB-8F1D5007D77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33082" y="3851764"/>
            <a:ext cx="3053684" cy="2455410"/>
          </a:xfrm>
          <a:prstGeom prst="rect">
            <a:avLst/>
          </a:prstGeom>
        </p:spPr>
      </p:pic>
      <p:pic>
        <p:nvPicPr>
          <p:cNvPr id="20" name="Εικόνα 19">
            <a:extLst>
              <a:ext uri="{FF2B5EF4-FFF2-40B4-BE49-F238E27FC236}">
                <a16:creationId xmlns:a16="http://schemas.microsoft.com/office/drawing/2014/main" xmlns="" id="{B0AA7589-7B5E-412F-8F22-92630510583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59066" y="3558987"/>
            <a:ext cx="3192097" cy="2537731"/>
          </a:xfrm>
          <a:prstGeom prst="rect">
            <a:avLst/>
          </a:prstGeom>
        </p:spPr>
      </p:pic>
    </p:spTree>
    <p:extLst>
      <p:ext uri="{BB962C8B-B14F-4D97-AF65-F5344CB8AC3E}">
        <p14:creationId xmlns:p14="http://schemas.microsoft.com/office/powerpoint/2010/main" val="3079539639"/>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7479726-4612-40ED-BE5C-623FC1FE0EBA}"/>
              </a:ext>
            </a:extLst>
          </p:cNvPr>
          <p:cNvSpPr>
            <a:spLocks noGrp="1"/>
          </p:cNvSpPr>
          <p:nvPr>
            <p:ph type="title"/>
          </p:nvPr>
        </p:nvSpPr>
        <p:spPr>
          <a:xfrm>
            <a:off x="80682" y="-179293"/>
            <a:ext cx="7351059" cy="5065058"/>
          </a:xfrm>
        </p:spPr>
        <p:txBody>
          <a:bodyPr>
            <a:noAutofit/>
          </a:bodyPr>
          <a:lstStyle/>
          <a:p>
            <a:r>
              <a:rPr lang="el-GR" sz="6600" b="1" dirty="0">
                <a:latin typeface="Arial Black" panose="020B0A04020102020204" pitchFamily="34" charset="0"/>
              </a:rPr>
              <a:t>Βλάστηση </a:t>
            </a:r>
            <a:br>
              <a:rPr lang="el-GR" sz="6600" b="1" dirty="0">
                <a:latin typeface="Arial Black" panose="020B0A04020102020204" pitchFamily="34" charset="0"/>
              </a:rPr>
            </a:br>
            <a:r>
              <a:rPr lang="el-GR" sz="6600" b="1" dirty="0">
                <a:latin typeface="Arial Black" panose="020B0A04020102020204" pitchFamily="34" charset="0"/>
              </a:rPr>
              <a:t>Στη</a:t>
            </a:r>
            <a:br>
              <a:rPr lang="el-GR" sz="6600" b="1" dirty="0">
                <a:latin typeface="Arial Black" panose="020B0A04020102020204" pitchFamily="34" charset="0"/>
              </a:rPr>
            </a:br>
            <a:r>
              <a:rPr lang="el-GR" sz="6600" b="1" dirty="0">
                <a:latin typeface="Arial Black" panose="020B0A04020102020204" pitchFamily="34" charset="0"/>
              </a:rPr>
              <a:t>Θεσσαλία</a:t>
            </a:r>
            <a:br>
              <a:rPr lang="el-GR" sz="6600" b="1" dirty="0">
                <a:latin typeface="Arial Black" panose="020B0A04020102020204" pitchFamily="34" charset="0"/>
              </a:rPr>
            </a:br>
            <a:endParaRPr lang="el-GR" sz="6600" b="1" dirty="0">
              <a:latin typeface="Arial Black" panose="020B0A04020102020204" pitchFamily="34" charset="0"/>
            </a:endParaRPr>
          </a:p>
        </p:txBody>
      </p:sp>
      <p:sp>
        <p:nvSpPr>
          <p:cNvPr id="4" name="TextBox 3">
            <a:extLst>
              <a:ext uri="{FF2B5EF4-FFF2-40B4-BE49-F238E27FC236}">
                <a16:creationId xmlns:a16="http://schemas.microsoft.com/office/drawing/2014/main" xmlns="" id="{97A1ABFD-E021-480A-956B-EAE68702EE4A}"/>
              </a:ext>
            </a:extLst>
          </p:cNvPr>
          <p:cNvSpPr txBox="1"/>
          <p:nvPr/>
        </p:nvSpPr>
        <p:spPr>
          <a:xfrm>
            <a:off x="286871" y="3429000"/>
            <a:ext cx="4751294" cy="3416320"/>
          </a:xfrm>
          <a:prstGeom prst="rect">
            <a:avLst/>
          </a:prstGeom>
          <a:noFill/>
        </p:spPr>
        <p:txBody>
          <a:bodyPr wrap="square" rtlCol="0">
            <a:spAutoFit/>
          </a:bodyPr>
          <a:lstStyle/>
          <a:p>
            <a:r>
              <a:rPr lang="el-GR"/>
              <a:t>Η βλάστηση της Θεσσαλίας ακολουθεί το ανάγλυφό της, ξεκινώντας από τον απέραντο κάμπο με τις καλλιέργειες (βαμβάκι, σιτάρι) και τα παρόχθια δάση από πλατάνια και ιτιές στον Πηνειό. Ανεβαίνοντας στα ημιορεινά, κυριαρχεί η μεσογειακή μακία (πουρνάρια, ελιές), ενώ στα βουνά (Πήλιο, Όσσα) εκτείνονται πυκνά δάση οξιάς, βελανιδιάς και καστανιάς. Στα μεγάλα υψόμετρα της Πίνδου και του Ολύμπου το τοπίο αλλάζει σε έλατα και μαύρη πεύκη, για να καταλήξει στην αλπική ζώνη με σπάνια χαμηλά φυτά και πόες πάνω από τα δασοόρια.</a:t>
            </a:r>
            <a:endParaRPr lang="el-GR" dirty="0"/>
          </a:p>
        </p:txBody>
      </p:sp>
      <p:sp>
        <p:nvSpPr>
          <p:cNvPr id="8" name="Ορθογώνιο: Στρογγύλεμα γωνιών 7">
            <a:extLst>
              <a:ext uri="{FF2B5EF4-FFF2-40B4-BE49-F238E27FC236}">
                <a16:creationId xmlns:a16="http://schemas.microsoft.com/office/drawing/2014/main" xmlns="" id="{35E3E649-79C5-4A80-8794-CCB3B1267D0D}"/>
              </a:ext>
            </a:extLst>
          </p:cNvPr>
          <p:cNvSpPr/>
          <p:nvPr/>
        </p:nvSpPr>
        <p:spPr>
          <a:xfrm>
            <a:off x="7718612"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7" name="Ομάδα 16">
            <a:extLst>
              <a:ext uri="{FF2B5EF4-FFF2-40B4-BE49-F238E27FC236}">
                <a16:creationId xmlns:a16="http://schemas.microsoft.com/office/drawing/2014/main" xmlns="" id="{DC66CB57-FF96-4539-BF2C-0CC48837B829}"/>
              </a:ext>
            </a:extLst>
          </p:cNvPr>
          <p:cNvGrpSpPr/>
          <p:nvPr/>
        </p:nvGrpSpPr>
        <p:grpSpPr>
          <a:xfrm>
            <a:off x="-1670362" y="20732"/>
            <a:ext cx="11743767" cy="6857996"/>
            <a:chOff x="4719919" y="259979"/>
            <a:chExt cx="5562600" cy="6598021"/>
          </a:xfrm>
        </p:grpSpPr>
        <p:sp>
          <p:nvSpPr>
            <p:cNvPr id="5" name="Ορθογώνιο: Στρογγύλεμα γωνιών 4">
              <a:extLst>
                <a:ext uri="{FF2B5EF4-FFF2-40B4-BE49-F238E27FC236}">
                  <a16:creationId xmlns:a16="http://schemas.microsoft.com/office/drawing/2014/main" xmlns="" id="{C415A0A9-9A1A-4EF1-B365-8072C8C3C3B1}"/>
                </a:ext>
              </a:extLst>
            </p:cNvPr>
            <p:cNvSpPr/>
            <p:nvPr/>
          </p:nvSpPr>
          <p:spPr>
            <a:xfrm>
              <a:off x="5244354" y="259979"/>
              <a:ext cx="5038165" cy="6598021"/>
            </a:xfrm>
            <a:prstGeom prst="roundRect">
              <a:avLst/>
            </a:prstGeom>
            <a:solidFill>
              <a:srgbClr val="539EB5"/>
            </a:solidFill>
            <a:ln>
              <a:solidFill>
                <a:srgbClr val="5691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4000" b="1" dirty="0"/>
            </a:p>
          </p:txBody>
        </p:sp>
        <p:sp>
          <p:nvSpPr>
            <p:cNvPr id="10" name="Ορθογώνιο: Στρογγύλεμα γωνιών 9">
              <a:extLst>
                <a:ext uri="{FF2B5EF4-FFF2-40B4-BE49-F238E27FC236}">
                  <a16:creationId xmlns:a16="http://schemas.microsoft.com/office/drawing/2014/main" xmlns="" id="{214CF3DC-5A27-432B-8451-01FC34073DE1}"/>
                </a:ext>
              </a:extLst>
            </p:cNvPr>
            <p:cNvSpPr/>
            <p:nvPr/>
          </p:nvSpPr>
          <p:spPr>
            <a:xfrm>
              <a:off x="4719919" y="1015256"/>
              <a:ext cx="1048870" cy="609597"/>
            </a:xfrm>
            <a:prstGeom prst="roundRect">
              <a:avLst/>
            </a:prstGeom>
            <a:solidFill>
              <a:srgbClr val="539EB5"/>
            </a:solidFill>
            <a:ln>
              <a:solidFill>
                <a:srgbClr val="539E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4000" b="1" dirty="0"/>
            </a:p>
          </p:txBody>
        </p:sp>
      </p:grpSp>
      <p:grpSp>
        <p:nvGrpSpPr>
          <p:cNvPr id="16" name="Ομάδα 15">
            <a:extLst>
              <a:ext uri="{FF2B5EF4-FFF2-40B4-BE49-F238E27FC236}">
                <a16:creationId xmlns:a16="http://schemas.microsoft.com/office/drawing/2014/main" xmlns="" id="{9AA64C48-34A7-433B-9E28-66BD595C79C5}"/>
              </a:ext>
            </a:extLst>
          </p:cNvPr>
          <p:cNvGrpSpPr/>
          <p:nvPr/>
        </p:nvGrpSpPr>
        <p:grpSpPr>
          <a:xfrm>
            <a:off x="-2287875" y="-82188"/>
            <a:ext cx="13522528" cy="6981647"/>
            <a:chOff x="5768789" y="247299"/>
            <a:chExt cx="5486400" cy="6598021"/>
          </a:xfrm>
        </p:grpSpPr>
        <p:sp>
          <p:nvSpPr>
            <p:cNvPr id="6" name="Ορθογώνιο: Στρογγύλεμα γωνιών 5">
              <a:extLst>
                <a:ext uri="{FF2B5EF4-FFF2-40B4-BE49-F238E27FC236}">
                  <a16:creationId xmlns:a16="http://schemas.microsoft.com/office/drawing/2014/main" xmlns="" id="{257A5D1E-3BF0-47EB-B990-8A2F96D33F2E}"/>
                </a:ext>
              </a:extLst>
            </p:cNvPr>
            <p:cNvSpPr/>
            <p:nvPr/>
          </p:nvSpPr>
          <p:spPr>
            <a:xfrm>
              <a:off x="6459071" y="247299"/>
              <a:ext cx="4796118" cy="6598021"/>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1" name="Ορθογώνιο: Στρογγύλεμα γωνιών 10">
              <a:extLst>
                <a:ext uri="{FF2B5EF4-FFF2-40B4-BE49-F238E27FC236}">
                  <a16:creationId xmlns:a16="http://schemas.microsoft.com/office/drawing/2014/main" xmlns="" id="{0695B39B-9939-4DCE-80B3-044295811993}"/>
                </a:ext>
              </a:extLst>
            </p:cNvPr>
            <p:cNvSpPr/>
            <p:nvPr/>
          </p:nvSpPr>
          <p:spPr>
            <a:xfrm>
              <a:off x="5768789" y="1764192"/>
              <a:ext cx="909918" cy="589044"/>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12" name="Ορθογώνιο: Στρογγύλεμα γωνιών 11">
            <a:extLst>
              <a:ext uri="{FF2B5EF4-FFF2-40B4-BE49-F238E27FC236}">
                <a16:creationId xmlns:a16="http://schemas.microsoft.com/office/drawing/2014/main" xmlns="" id="{47CC1E81-A404-4FA9-8CC0-FA0D79683E0A}"/>
              </a:ext>
            </a:extLst>
          </p:cNvPr>
          <p:cNvSpPr/>
          <p:nvPr/>
        </p:nvSpPr>
        <p:spPr>
          <a:xfrm>
            <a:off x="7272616"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5" name="Ομάδα 14">
            <a:extLst>
              <a:ext uri="{FF2B5EF4-FFF2-40B4-BE49-F238E27FC236}">
                <a16:creationId xmlns:a16="http://schemas.microsoft.com/office/drawing/2014/main" xmlns="" id="{96B23C4F-80A3-4274-B811-693C609E32AC}"/>
              </a:ext>
            </a:extLst>
          </p:cNvPr>
          <p:cNvGrpSpPr/>
          <p:nvPr/>
        </p:nvGrpSpPr>
        <p:grpSpPr>
          <a:xfrm>
            <a:off x="7324598" y="0"/>
            <a:ext cx="6506138" cy="6981647"/>
            <a:chOff x="7326405" y="259977"/>
            <a:chExt cx="6506138" cy="6598021"/>
          </a:xfrm>
        </p:grpSpPr>
        <p:sp>
          <p:nvSpPr>
            <p:cNvPr id="13" name="Ορθογώνιο: Στρογγύλεμα γωνιών 12">
              <a:extLst>
                <a:ext uri="{FF2B5EF4-FFF2-40B4-BE49-F238E27FC236}">
                  <a16:creationId xmlns:a16="http://schemas.microsoft.com/office/drawing/2014/main" xmlns="" id="{112188EF-85C6-4307-9219-A10FB16955B1}"/>
                </a:ext>
              </a:extLst>
            </p:cNvPr>
            <p:cNvSpPr/>
            <p:nvPr/>
          </p:nvSpPr>
          <p:spPr>
            <a:xfrm>
              <a:off x="7772401"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4" name="Ορθογώνιο: Στρογγύλεμα γωνιών 13">
              <a:extLst>
                <a:ext uri="{FF2B5EF4-FFF2-40B4-BE49-F238E27FC236}">
                  <a16:creationId xmlns:a16="http://schemas.microsoft.com/office/drawing/2014/main" xmlns="" id="{3AE5EC6B-50FA-486C-8853-3E52ADCA889F}"/>
                </a:ext>
              </a:extLst>
            </p:cNvPr>
            <p:cNvSpPr/>
            <p:nvPr/>
          </p:nvSpPr>
          <p:spPr>
            <a:xfrm>
              <a:off x="7326405"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9" name="TextBox 8">
            <a:extLst>
              <a:ext uri="{FF2B5EF4-FFF2-40B4-BE49-F238E27FC236}">
                <a16:creationId xmlns:a16="http://schemas.microsoft.com/office/drawing/2014/main" xmlns="" id="{DBD23C15-EE90-4EEC-9659-D0D3EA6111CA}"/>
              </a:ext>
            </a:extLst>
          </p:cNvPr>
          <p:cNvSpPr txBox="1"/>
          <p:nvPr/>
        </p:nvSpPr>
        <p:spPr>
          <a:xfrm>
            <a:off x="91751" y="1432797"/>
            <a:ext cx="6501242" cy="2031325"/>
          </a:xfrm>
          <a:prstGeom prst="rect">
            <a:avLst/>
          </a:prstGeom>
          <a:noFill/>
        </p:spPr>
        <p:txBody>
          <a:bodyPr wrap="square" rtlCol="0">
            <a:spAutoFit/>
          </a:bodyPr>
          <a:lstStyle/>
          <a:p>
            <a:r>
              <a:rPr lang="el-GR" dirty="0">
                <a:solidFill>
                  <a:schemeClr val="accent6">
                    <a:lumMod val="50000"/>
                  </a:schemeClr>
                </a:solidFill>
                <a:latin typeface="Arial Black" panose="020B0A04020102020204" pitchFamily="34" charset="0"/>
              </a:rPr>
              <a:t>Στην ορεινή ζώνη της Θεσσαλίας (600-1.800μ.) κυριαρχούν πυκνά δάση από βελανιδιές, οξιές και καστανιές στα χαμηλότερα μέρη, ενώ ψηλότερα στην Πίνδο και τον Όλυμπο επικρατούν τα έλατα και η μαύρη </a:t>
            </a:r>
            <a:r>
              <a:rPr lang="el-GR" dirty="0" err="1">
                <a:solidFill>
                  <a:schemeClr val="accent6">
                    <a:lumMod val="50000"/>
                  </a:schemeClr>
                </a:solidFill>
                <a:latin typeface="Arial Black" panose="020B0A04020102020204" pitchFamily="34" charset="0"/>
              </a:rPr>
              <a:t>πεύκη</a:t>
            </a:r>
            <a:r>
              <a:rPr lang="el-GR" dirty="0">
                <a:solidFill>
                  <a:schemeClr val="accent6">
                    <a:lumMod val="50000"/>
                  </a:schemeClr>
                </a:solidFill>
                <a:latin typeface="Arial Black" panose="020B0A04020102020204" pitchFamily="34" charset="0"/>
              </a:rPr>
              <a:t>. Αυτή η ζώνη είναι ο «πνεύμονας» της περιοχής, προσφέροντας πλούσια σκιά και καταφύγιο στην άγρια πανίδα.</a:t>
            </a:r>
          </a:p>
        </p:txBody>
      </p:sp>
      <p:sp>
        <p:nvSpPr>
          <p:cNvPr id="19" name="TextBox 18">
            <a:extLst>
              <a:ext uri="{FF2B5EF4-FFF2-40B4-BE49-F238E27FC236}">
                <a16:creationId xmlns:a16="http://schemas.microsoft.com/office/drawing/2014/main" xmlns="" id="{E0AA46C3-E116-4E19-B7EC-0996DF4B6F13}"/>
              </a:ext>
            </a:extLst>
          </p:cNvPr>
          <p:cNvSpPr txBox="1"/>
          <p:nvPr/>
        </p:nvSpPr>
        <p:spPr>
          <a:xfrm>
            <a:off x="297435" y="583236"/>
            <a:ext cx="5150132" cy="923330"/>
          </a:xfrm>
          <a:prstGeom prst="rect">
            <a:avLst/>
          </a:prstGeom>
          <a:noFill/>
        </p:spPr>
        <p:txBody>
          <a:bodyPr wrap="square" rtlCol="0">
            <a:spAutoFit/>
          </a:bodyPr>
          <a:lstStyle/>
          <a:p>
            <a:r>
              <a:rPr lang="el-GR" sz="3600" b="1" dirty="0">
                <a:solidFill>
                  <a:schemeClr val="accent6">
                    <a:lumMod val="50000"/>
                  </a:schemeClr>
                </a:solidFill>
                <a:latin typeface="Arial Black" panose="020B0A04020102020204" pitchFamily="34" charset="0"/>
              </a:rPr>
              <a:t>Ορεινή Ζώνη</a:t>
            </a:r>
          </a:p>
          <a:p>
            <a:endParaRPr lang="el-GR" dirty="0"/>
          </a:p>
        </p:txBody>
      </p:sp>
      <p:pic>
        <p:nvPicPr>
          <p:cNvPr id="22" name="Εικόνα 21">
            <a:extLst>
              <a:ext uri="{FF2B5EF4-FFF2-40B4-BE49-F238E27FC236}">
                <a16:creationId xmlns:a16="http://schemas.microsoft.com/office/drawing/2014/main" xmlns="" id="{C82D22E0-743C-44A4-AD3A-6933D1BD47C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50377" y="3482941"/>
            <a:ext cx="2650877" cy="3264603"/>
          </a:xfrm>
          <a:prstGeom prst="rect">
            <a:avLst/>
          </a:prstGeom>
        </p:spPr>
      </p:pic>
      <p:pic>
        <p:nvPicPr>
          <p:cNvPr id="24" name="Εικόνα 23">
            <a:extLst>
              <a:ext uri="{FF2B5EF4-FFF2-40B4-BE49-F238E27FC236}">
                <a16:creationId xmlns:a16="http://schemas.microsoft.com/office/drawing/2014/main" xmlns="" id="{5B7B4970-4F5A-4A65-8D63-E92B52F682C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4737" y="3753739"/>
            <a:ext cx="4080297" cy="2647074"/>
          </a:xfrm>
          <a:prstGeom prst="rect">
            <a:avLst/>
          </a:prstGeom>
        </p:spPr>
      </p:pic>
    </p:spTree>
    <p:extLst>
      <p:ext uri="{BB962C8B-B14F-4D97-AF65-F5344CB8AC3E}">
        <p14:creationId xmlns:p14="http://schemas.microsoft.com/office/powerpoint/2010/main" val="1746510813"/>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Τίτλος 1">
            <a:extLst>
              <a:ext uri="{FF2B5EF4-FFF2-40B4-BE49-F238E27FC236}">
                <a16:creationId xmlns:a16="http://schemas.microsoft.com/office/drawing/2014/main" xmlns="" id="{37479726-4612-40ED-BE5C-623FC1FE0EBA}"/>
              </a:ext>
            </a:extLst>
          </p:cNvPr>
          <p:cNvSpPr>
            <a:spLocks noGrp="1"/>
          </p:cNvSpPr>
          <p:nvPr>
            <p:ph type="title"/>
          </p:nvPr>
        </p:nvSpPr>
        <p:spPr>
          <a:xfrm>
            <a:off x="80682" y="-179293"/>
            <a:ext cx="7351059" cy="5065058"/>
          </a:xfrm>
        </p:spPr>
        <p:txBody>
          <a:bodyPr>
            <a:noAutofit/>
          </a:bodyPr>
          <a:lstStyle/>
          <a:p>
            <a:r>
              <a:rPr lang="el-GR" sz="6600" b="1" dirty="0">
                <a:latin typeface="Arial Black" panose="020B0A04020102020204" pitchFamily="34" charset="0"/>
              </a:rPr>
              <a:t>Βλάστηση </a:t>
            </a:r>
            <a:br>
              <a:rPr lang="el-GR" sz="6600" b="1" dirty="0">
                <a:latin typeface="Arial Black" panose="020B0A04020102020204" pitchFamily="34" charset="0"/>
              </a:rPr>
            </a:br>
            <a:r>
              <a:rPr lang="el-GR" sz="6600" b="1" dirty="0">
                <a:latin typeface="Arial Black" panose="020B0A04020102020204" pitchFamily="34" charset="0"/>
              </a:rPr>
              <a:t>Στη</a:t>
            </a:r>
            <a:br>
              <a:rPr lang="el-GR" sz="6600" b="1" dirty="0">
                <a:latin typeface="Arial Black" panose="020B0A04020102020204" pitchFamily="34" charset="0"/>
              </a:rPr>
            </a:br>
            <a:r>
              <a:rPr lang="el-GR" sz="6600" b="1" dirty="0">
                <a:latin typeface="Arial Black" panose="020B0A04020102020204" pitchFamily="34" charset="0"/>
              </a:rPr>
              <a:t>Θεσσαλία</a:t>
            </a:r>
            <a:br>
              <a:rPr lang="el-GR" sz="6600" b="1" dirty="0">
                <a:latin typeface="Arial Black" panose="020B0A04020102020204" pitchFamily="34" charset="0"/>
              </a:rPr>
            </a:br>
            <a:endParaRPr lang="el-GR" sz="6600" b="1" dirty="0">
              <a:latin typeface="Arial Black" panose="020B0A04020102020204" pitchFamily="34" charset="0"/>
            </a:endParaRPr>
          </a:p>
        </p:txBody>
      </p:sp>
      <p:sp>
        <p:nvSpPr>
          <p:cNvPr id="4" name="TextBox 3">
            <a:extLst>
              <a:ext uri="{FF2B5EF4-FFF2-40B4-BE49-F238E27FC236}">
                <a16:creationId xmlns:a16="http://schemas.microsoft.com/office/drawing/2014/main" xmlns="" id="{97A1ABFD-E021-480A-956B-EAE68702EE4A}"/>
              </a:ext>
            </a:extLst>
          </p:cNvPr>
          <p:cNvSpPr txBox="1"/>
          <p:nvPr/>
        </p:nvSpPr>
        <p:spPr>
          <a:xfrm>
            <a:off x="286871" y="3429000"/>
            <a:ext cx="4751294" cy="3416320"/>
          </a:xfrm>
          <a:prstGeom prst="rect">
            <a:avLst/>
          </a:prstGeom>
          <a:noFill/>
        </p:spPr>
        <p:txBody>
          <a:bodyPr wrap="square" rtlCol="0">
            <a:spAutoFit/>
          </a:bodyPr>
          <a:lstStyle/>
          <a:p>
            <a:r>
              <a:rPr lang="el-GR"/>
              <a:t>Η βλάστηση της Θεσσαλίας ακολουθεί το ανάγλυφό της, ξεκινώντας από τον απέραντο κάμπο με τις καλλιέργειες (βαμβάκι, σιτάρι) και τα παρόχθια δάση από πλατάνια και ιτιές στον Πηνειό. Ανεβαίνοντας στα ημιορεινά, κυριαρχεί η μεσογειακή μακία (πουρνάρια, ελιές), ενώ στα βουνά (Πήλιο, Όσσα) εκτείνονται πυκνά δάση οξιάς, βελανιδιάς και καστανιάς. Στα μεγάλα υψόμετρα της Πίνδου και του Ολύμπου το τοπίο αλλάζει σε έλατα και μαύρη πεύκη, για να καταλήξει στην αλπική ζώνη με σπάνια χαμηλά φυτά και πόες πάνω από τα δασοόρια.</a:t>
            </a:r>
            <a:endParaRPr lang="el-GR" dirty="0"/>
          </a:p>
        </p:txBody>
      </p:sp>
      <p:sp>
        <p:nvSpPr>
          <p:cNvPr id="8" name="Ορθογώνιο: Στρογγύλεμα γωνιών 7">
            <a:extLst>
              <a:ext uri="{FF2B5EF4-FFF2-40B4-BE49-F238E27FC236}">
                <a16:creationId xmlns:a16="http://schemas.microsoft.com/office/drawing/2014/main" xmlns="" id="{35E3E649-79C5-4A80-8794-CCB3B1267D0D}"/>
              </a:ext>
            </a:extLst>
          </p:cNvPr>
          <p:cNvSpPr/>
          <p:nvPr/>
        </p:nvSpPr>
        <p:spPr>
          <a:xfrm>
            <a:off x="7718612"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7" name="Ομάδα 16">
            <a:extLst>
              <a:ext uri="{FF2B5EF4-FFF2-40B4-BE49-F238E27FC236}">
                <a16:creationId xmlns:a16="http://schemas.microsoft.com/office/drawing/2014/main" xmlns="" id="{DC66CB57-FF96-4539-BF2C-0CC48837B829}"/>
              </a:ext>
            </a:extLst>
          </p:cNvPr>
          <p:cNvGrpSpPr/>
          <p:nvPr/>
        </p:nvGrpSpPr>
        <p:grpSpPr>
          <a:xfrm>
            <a:off x="-1670362" y="20732"/>
            <a:ext cx="11743767" cy="6857996"/>
            <a:chOff x="4719919" y="259979"/>
            <a:chExt cx="5562600" cy="6598021"/>
          </a:xfrm>
        </p:grpSpPr>
        <p:sp>
          <p:nvSpPr>
            <p:cNvPr id="5" name="Ορθογώνιο: Στρογγύλεμα γωνιών 4">
              <a:extLst>
                <a:ext uri="{FF2B5EF4-FFF2-40B4-BE49-F238E27FC236}">
                  <a16:creationId xmlns:a16="http://schemas.microsoft.com/office/drawing/2014/main" xmlns="" id="{C415A0A9-9A1A-4EF1-B365-8072C8C3C3B1}"/>
                </a:ext>
              </a:extLst>
            </p:cNvPr>
            <p:cNvSpPr/>
            <p:nvPr/>
          </p:nvSpPr>
          <p:spPr>
            <a:xfrm>
              <a:off x="5244354" y="259979"/>
              <a:ext cx="5038165" cy="6598021"/>
            </a:xfrm>
            <a:prstGeom prst="roundRect">
              <a:avLst/>
            </a:prstGeom>
            <a:solidFill>
              <a:srgbClr val="539EB5"/>
            </a:solidFill>
            <a:ln>
              <a:solidFill>
                <a:srgbClr val="5691B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4000" b="1" dirty="0"/>
            </a:p>
          </p:txBody>
        </p:sp>
        <p:sp>
          <p:nvSpPr>
            <p:cNvPr id="10" name="Ορθογώνιο: Στρογγύλεμα γωνιών 9">
              <a:extLst>
                <a:ext uri="{FF2B5EF4-FFF2-40B4-BE49-F238E27FC236}">
                  <a16:creationId xmlns:a16="http://schemas.microsoft.com/office/drawing/2014/main" xmlns="" id="{214CF3DC-5A27-432B-8451-01FC34073DE1}"/>
                </a:ext>
              </a:extLst>
            </p:cNvPr>
            <p:cNvSpPr/>
            <p:nvPr/>
          </p:nvSpPr>
          <p:spPr>
            <a:xfrm>
              <a:off x="4719919" y="1015256"/>
              <a:ext cx="1048870" cy="609597"/>
            </a:xfrm>
            <a:prstGeom prst="roundRect">
              <a:avLst/>
            </a:prstGeom>
            <a:solidFill>
              <a:srgbClr val="539EB5"/>
            </a:solidFill>
            <a:ln>
              <a:solidFill>
                <a:srgbClr val="539EB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sz="4000" b="1" dirty="0"/>
            </a:p>
          </p:txBody>
        </p:sp>
      </p:grpSp>
      <p:grpSp>
        <p:nvGrpSpPr>
          <p:cNvPr id="16" name="Ομάδα 15">
            <a:extLst>
              <a:ext uri="{FF2B5EF4-FFF2-40B4-BE49-F238E27FC236}">
                <a16:creationId xmlns:a16="http://schemas.microsoft.com/office/drawing/2014/main" xmlns="" id="{9AA64C48-34A7-433B-9E28-66BD595C79C5}"/>
              </a:ext>
            </a:extLst>
          </p:cNvPr>
          <p:cNvGrpSpPr/>
          <p:nvPr/>
        </p:nvGrpSpPr>
        <p:grpSpPr>
          <a:xfrm>
            <a:off x="-2267339" y="0"/>
            <a:ext cx="13522528" cy="6845320"/>
            <a:chOff x="5768789" y="247299"/>
            <a:chExt cx="5486400" cy="6598021"/>
          </a:xfrm>
        </p:grpSpPr>
        <p:sp>
          <p:nvSpPr>
            <p:cNvPr id="6" name="Ορθογώνιο: Στρογγύλεμα γωνιών 5">
              <a:extLst>
                <a:ext uri="{FF2B5EF4-FFF2-40B4-BE49-F238E27FC236}">
                  <a16:creationId xmlns:a16="http://schemas.microsoft.com/office/drawing/2014/main" xmlns="" id="{257A5D1E-3BF0-47EB-B990-8A2F96D33F2E}"/>
                </a:ext>
              </a:extLst>
            </p:cNvPr>
            <p:cNvSpPr/>
            <p:nvPr/>
          </p:nvSpPr>
          <p:spPr>
            <a:xfrm>
              <a:off x="6459071" y="247299"/>
              <a:ext cx="4796118" cy="6598021"/>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1" name="Ορθογώνιο: Στρογγύλεμα γωνιών 10">
              <a:extLst>
                <a:ext uri="{FF2B5EF4-FFF2-40B4-BE49-F238E27FC236}">
                  <a16:creationId xmlns:a16="http://schemas.microsoft.com/office/drawing/2014/main" xmlns="" id="{0695B39B-9939-4DCE-80B3-044295811993}"/>
                </a:ext>
              </a:extLst>
            </p:cNvPr>
            <p:cNvSpPr/>
            <p:nvPr/>
          </p:nvSpPr>
          <p:spPr>
            <a:xfrm>
              <a:off x="5768789" y="1764192"/>
              <a:ext cx="909918" cy="589044"/>
            </a:xfrm>
            <a:prstGeom prst="roundRect">
              <a:avLst/>
            </a:prstGeom>
            <a:solidFill>
              <a:srgbClr val="5CAE5A"/>
            </a:solidFill>
            <a:ln>
              <a:solidFill>
                <a:srgbClr val="5CAE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12" name="Ορθογώνιο: Στρογγύλεμα γωνιών 11">
            <a:extLst>
              <a:ext uri="{FF2B5EF4-FFF2-40B4-BE49-F238E27FC236}">
                <a16:creationId xmlns:a16="http://schemas.microsoft.com/office/drawing/2014/main" xmlns="" id="{47CC1E81-A404-4FA9-8CC0-FA0D79683E0A}"/>
              </a:ext>
            </a:extLst>
          </p:cNvPr>
          <p:cNvSpPr/>
          <p:nvPr/>
        </p:nvSpPr>
        <p:spPr>
          <a:xfrm>
            <a:off x="7272616"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nvGrpSpPr>
          <p:cNvPr id="15" name="Ομάδα 14">
            <a:extLst>
              <a:ext uri="{FF2B5EF4-FFF2-40B4-BE49-F238E27FC236}">
                <a16:creationId xmlns:a16="http://schemas.microsoft.com/office/drawing/2014/main" xmlns="" id="{96B23C4F-80A3-4274-B811-693C609E32AC}"/>
              </a:ext>
            </a:extLst>
          </p:cNvPr>
          <p:cNvGrpSpPr/>
          <p:nvPr/>
        </p:nvGrpSpPr>
        <p:grpSpPr>
          <a:xfrm>
            <a:off x="-2267339" y="-252784"/>
            <a:ext cx="18392729" cy="7749124"/>
            <a:chOff x="7326405" y="259977"/>
            <a:chExt cx="6506138" cy="6598021"/>
          </a:xfrm>
        </p:grpSpPr>
        <p:sp>
          <p:nvSpPr>
            <p:cNvPr id="13" name="Ορθογώνιο: Στρογγύλεμα γωνιών 12">
              <a:extLst>
                <a:ext uri="{FF2B5EF4-FFF2-40B4-BE49-F238E27FC236}">
                  <a16:creationId xmlns:a16="http://schemas.microsoft.com/office/drawing/2014/main" xmlns="" id="{112188EF-85C6-4307-9219-A10FB16955B1}"/>
                </a:ext>
              </a:extLst>
            </p:cNvPr>
            <p:cNvSpPr/>
            <p:nvPr/>
          </p:nvSpPr>
          <p:spPr>
            <a:xfrm>
              <a:off x="7772401" y="259977"/>
              <a:ext cx="6060142" cy="6598021"/>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sp>
          <p:nvSpPr>
            <p:cNvPr id="14" name="Ορθογώνιο: Στρογγύλεμα γωνιών 13">
              <a:extLst>
                <a:ext uri="{FF2B5EF4-FFF2-40B4-BE49-F238E27FC236}">
                  <a16:creationId xmlns:a16="http://schemas.microsoft.com/office/drawing/2014/main" xmlns="" id="{3AE5EC6B-50FA-486C-8853-3E52ADCA889F}"/>
                </a:ext>
              </a:extLst>
            </p:cNvPr>
            <p:cNvSpPr/>
            <p:nvPr/>
          </p:nvSpPr>
          <p:spPr>
            <a:xfrm>
              <a:off x="7326405" y="2523566"/>
              <a:ext cx="645459" cy="589044"/>
            </a:xfrm>
            <a:prstGeom prst="roundRect">
              <a:avLst/>
            </a:prstGeom>
            <a:solidFill>
              <a:srgbClr val="AE865A"/>
            </a:solidFill>
            <a:ln>
              <a:solidFill>
                <a:srgbClr val="AE865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l-GR" dirty="0"/>
            </a:p>
          </p:txBody>
        </p:sp>
      </p:grpSp>
      <p:sp>
        <p:nvSpPr>
          <p:cNvPr id="3" name="TextBox 2">
            <a:extLst>
              <a:ext uri="{FF2B5EF4-FFF2-40B4-BE49-F238E27FC236}">
                <a16:creationId xmlns:a16="http://schemas.microsoft.com/office/drawing/2014/main" xmlns="" id="{1072DD5C-BD9E-4997-8AF0-A66BEEB67015}"/>
              </a:ext>
            </a:extLst>
          </p:cNvPr>
          <p:cNvSpPr txBox="1"/>
          <p:nvPr/>
        </p:nvSpPr>
        <p:spPr>
          <a:xfrm>
            <a:off x="80682" y="520934"/>
            <a:ext cx="6011736" cy="707886"/>
          </a:xfrm>
          <a:prstGeom prst="rect">
            <a:avLst/>
          </a:prstGeom>
          <a:noFill/>
        </p:spPr>
        <p:txBody>
          <a:bodyPr wrap="square" rtlCol="0">
            <a:spAutoFit/>
          </a:bodyPr>
          <a:lstStyle/>
          <a:p>
            <a:r>
              <a:rPr lang="el-GR" sz="4000" b="1" dirty="0" err="1">
                <a:solidFill>
                  <a:srgbClr val="6E5336"/>
                </a:solidFill>
                <a:latin typeface="Arial Black" panose="020B0A04020102020204" pitchFamily="34" charset="0"/>
              </a:rPr>
              <a:t>Υπαλπική</a:t>
            </a:r>
            <a:r>
              <a:rPr lang="el-GR" sz="4000" b="1" dirty="0">
                <a:solidFill>
                  <a:srgbClr val="6E5336"/>
                </a:solidFill>
                <a:latin typeface="Arial Black" panose="020B0A04020102020204" pitchFamily="34" charset="0"/>
              </a:rPr>
              <a:t> Ζώνη</a:t>
            </a:r>
          </a:p>
        </p:txBody>
      </p:sp>
      <p:sp>
        <p:nvSpPr>
          <p:cNvPr id="7" name="TextBox 6">
            <a:extLst>
              <a:ext uri="{FF2B5EF4-FFF2-40B4-BE49-F238E27FC236}">
                <a16:creationId xmlns:a16="http://schemas.microsoft.com/office/drawing/2014/main" xmlns="" id="{664820D2-F2D1-4AEA-8E2E-91E8A0F4024F}"/>
              </a:ext>
            </a:extLst>
          </p:cNvPr>
          <p:cNvSpPr txBox="1"/>
          <p:nvPr/>
        </p:nvSpPr>
        <p:spPr>
          <a:xfrm>
            <a:off x="80682" y="1732948"/>
            <a:ext cx="6527712" cy="3139321"/>
          </a:xfrm>
          <a:prstGeom prst="rect">
            <a:avLst/>
          </a:prstGeom>
          <a:noFill/>
        </p:spPr>
        <p:txBody>
          <a:bodyPr wrap="square" rtlCol="0">
            <a:spAutoFit/>
          </a:bodyPr>
          <a:lstStyle/>
          <a:p>
            <a:r>
              <a:rPr lang="el-GR" dirty="0">
                <a:solidFill>
                  <a:srgbClr val="6E5336"/>
                </a:solidFill>
                <a:latin typeface="Arial Black" panose="020B0A04020102020204" pitchFamily="34" charset="0"/>
              </a:rPr>
              <a:t>Η </a:t>
            </a:r>
            <a:r>
              <a:rPr lang="el-GR" dirty="0" err="1">
                <a:solidFill>
                  <a:srgbClr val="6E5336"/>
                </a:solidFill>
                <a:latin typeface="Arial Black" panose="020B0A04020102020204" pitchFamily="34" charset="0"/>
              </a:rPr>
              <a:t>υπαλπική</a:t>
            </a:r>
            <a:r>
              <a:rPr lang="el-GR" dirty="0">
                <a:solidFill>
                  <a:srgbClr val="6E5336"/>
                </a:solidFill>
                <a:latin typeface="Arial Black" panose="020B0A04020102020204" pitchFamily="34" charset="0"/>
              </a:rPr>
              <a:t> ζώνη της Θεσσαλίας ξεκινά εκεί όπου σταματούν τα δέντρα (πάνω από τα 1.800-2.000μ.), κυρίως στον Όλυμπο και την Πίνδο. Λόγω του υπερβολικού ψύχους και των δυνατών ανέμων, η βλάστηση είναι πολύ χαμηλή και αποτελείται από νανώδεις θάμνους, ανθεκτικά χόρτα (πόες) και αγριολούλουδα. Είναι η ζώνη των «αλπικών λιβαδιών», όπου επιβιώνουν σπάνια ενδημικά φυτά (που δεν υπάρχουν πουθενά αλλού στον κόσμο), προσαρμοσμένα να αντέχουν κάτω από το χιόνι για πολλούς μήνες.</a:t>
            </a:r>
          </a:p>
        </p:txBody>
      </p:sp>
      <p:pic>
        <p:nvPicPr>
          <p:cNvPr id="20" name="Εικόνα 19">
            <a:extLst>
              <a:ext uri="{FF2B5EF4-FFF2-40B4-BE49-F238E27FC236}">
                <a16:creationId xmlns:a16="http://schemas.microsoft.com/office/drawing/2014/main" xmlns="" id="{DAF82872-2638-4CF5-93A1-DC3B975581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84648" y="204355"/>
            <a:ext cx="3902842" cy="3653061"/>
          </a:xfrm>
          <a:prstGeom prst="rect">
            <a:avLst/>
          </a:prstGeom>
        </p:spPr>
      </p:pic>
      <p:pic>
        <p:nvPicPr>
          <p:cNvPr id="26" name="Εικόνα 25">
            <a:extLst>
              <a:ext uri="{FF2B5EF4-FFF2-40B4-BE49-F238E27FC236}">
                <a16:creationId xmlns:a16="http://schemas.microsoft.com/office/drawing/2014/main" xmlns="" id="{E50EA199-6FB2-4539-A589-26930D2290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904787" y="2790781"/>
            <a:ext cx="4489450" cy="3349820"/>
          </a:xfrm>
          <a:prstGeom prst="rect">
            <a:avLst/>
          </a:prstGeom>
        </p:spPr>
      </p:pic>
    </p:spTree>
    <p:extLst>
      <p:ext uri="{BB962C8B-B14F-4D97-AF65-F5344CB8AC3E}">
        <p14:creationId xmlns:p14="http://schemas.microsoft.com/office/powerpoint/2010/main" val="1531958744"/>
      </p:ext>
    </p:extLst>
  </p:cSld>
  <p:clrMapOvr>
    <a:masterClrMapping/>
  </p:clrMapOvr>
  <mc:AlternateContent xmlns:mc="http://schemas.openxmlformats.org/markup-compatibility/2006">
    <mc:Choice xmlns:p159="http://schemas.microsoft.com/office/powerpoint/2015/09/main" xmlns="" Requires="p159">
      <p:transition xmlns:p14="http://schemas.microsoft.com/office/powerpoint/2010/main" spd="slow" p14:dur="2000">
        <p159:morph option="byObject"/>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1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Θέμα του Office">
  <a:themeElements>
    <a:clrScheme name="Πρασινοκίτρινο">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EE7B08"/>
      </a:hlink>
      <a:folHlink>
        <a:srgbClr val="977B2D"/>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Θέμα του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xmlns=""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
  <TotalTime>512</TotalTime>
  <Words>1687</Words>
  <Application>Microsoft Office PowerPoint</Application>
  <PresentationFormat>Προσαρμογή</PresentationFormat>
  <Paragraphs>127</Paragraphs>
  <Slides>27</Slides>
  <Notes>0</Notes>
  <HiddenSlides>0</HiddenSlides>
  <MMClips>0</MMClips>
  <ScaleCrop>false</ScaleCrop>
  <HeadingPairs>
    <vt:vector size="4" baseType="variant">
      <vt:variant>
        <vt:lpstr>Θέμα</vt:lpstr>
      </vt:variant>
      <vt:variant>
        <vt:i4>1</vt:i4>
      </vt:variant>
      <vt:variant>
        <vt:lpstr>Τίτλοι διαφανειών</vt:lpstr>
      </vt:variant>
      <vt:variant>
        <vt:i4>27</vt:i4>
      </vt:variant>
    </vt:vector>
  </HeadingPairs>
  <TitlesOfParts>
    <vt:vector size="28" baseType="lpstr">
      <vt:lpstr>Θέμα του Office</vt:lpstr>
      <vt:lpstr>Παρουσίαση του PowerPoint</vt:lpstr>
      <vt:lpstr>Παρουσίαση του PowerPoint</vt:lpstr>
      <vt:lpstr>ΒΟΥΝΑ ΘΕΣΣΑΛΙΑΣ</vt:lpstr>
      <vt:lpstr>ΒΟΥΝΑ ΘΕΣΣΑΛΙΑΣ</vt:lpstr>
      <vt:lpstr>ΒΟΥΝΑ ΘΕΣΣΑΛΙΑΣ</vt:lpstr>
      <vt:lpstr>ΒΟΥΝΑ ΘΕΣΣΑΛΙΑΣ</vt:lpstr>
      <vt:lpstr>ΒΟΥΝΑ ΘΕΣΣΑΛΙΑΣ</vt:lpstr>
      <vt:lpstr>ΘΕΣΣΑΛΙΚΉ ΠΕΔΙΆΔΑ</vt:lpstr>
      <vt:lpstr>.</vt:lpstr>
      <vt:lpstr>Ποτάμια Θεσσαλίας</vt:lpstr>
      <vt:lpstr>Ποτάμια Θεσσαλίας</vt:lpstr>
      <vt:lpstr>Ποτάμια Θεσσαλίας</vt:lpstr>
      <vt:lpstr>Ποτάμια Θεσσαλίας</vt:lpstr>
      <vt:lpstr>Ποτάμια Θεσσαλίας</vt:lpstr>
      <vt:lpstr>Ποτάμια Θεσσαλίας</vt:lpstr>
      <vt:lpstr>ΛΙΜΝΕΣ</vt:lpstr>
      <vt:lpstr>ΛΙΜΝΕΣ</vt:lpstr>
      <vt:lpstr>ΛΙΜΝΕΣ</vt:lpstr>
      <vt:lpstr>ΘΑΛΛΑΣΑ/ΑΙΓΑΙΟ ΠΕΛΑΓΟΣ</vt:lpstr>
      <vt:lpstr>ΝΗΣΙΑ ΘΕΣΣΑΛΙΑΣ</vt:lpstr>
      <vt:lpstr>ΝΗΣΙΑ ΘΕΣΣΑΛΙΑΣ</vt:lpstr>
      <vt:lpstr>ΝΗΣΙΑ ΘΕΣΣΑΛΙΑΣ</vt:lpstr>
      <vt:lpstr>ΚΛΙΜΑ ΘΕΣΣΑΛΙΑΣ</vt:lpstr>
      <vt:lpstr>Βλάστηση  Στη Θεσσαλία </vt:lpstr>
      <vt:lpstr>Βλάστηση  Στη Θεσσαλία </vt:lpstr>
      <vt:lpstr>Βλάστηση  Στη Θεσσαλία </vt:lpstr>
      <vt:lpstr>Βλάστηση  Στη Θεσσαλία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Παρουσίαση του PowerPoint</dc:title>
  <dc:creator>mika Salos</dc:creator>
  <cp:lastModifiedBy>vangelis voulagkas</cp:lastModifiedBy>
  <cp:revision>52</cp:revision>
  <dcterms:created xsi:type="dcterms:W3CDTF">2026-03-17T10:59:00Z</dcterms:created>
  <dcterms:modified xsi:type="dcterms:W3CDTF">2026-09-02T08:47:19Z</dcterms:modified>
</cp:coreProperties>
</file>